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5"/>
  </p:notesMasterIdLst>
  <p:handoutMasterIdLst>
    <p:handoutMasterId r:id="rId86"/>
  </p:handoutMasterIdLst>
  <p:sldIdLst>
    <p:sldId id="293" r:id="rId2"/>
    <p:sldId id="294" r:id="rId3"/>
    <p:sldId id="259" r:id="rId4"/>
    <p:sldId id="296" r:id="rId5"/>
    <p:sldId id="402" r:id="rId6"/>
    <p:sldId id="435" r:id="rId7"/>
    <p:sldId id="403" r:id="rId8"/>
    <p:sldId id="404" r:id="rId9"/>
    <p:sldId id="431" r:id="rId10"/>
    <p:sldId id="406" r:id="rId11"/>
    <p:sldId id="407" r:id="rId12"/>
    <p:sldId id="408" r:id="rId13"/>
    <p:sldId id="356" r:id="rId14"/>
    <p:sldId id="362" r:id="rId15"/>
    <p:sldId id="361" r:id="rId16"/>
    <p:sldId id="363" r:id="rId17"/>
    <p:sldId id="364" r:id="rId18"/>
    <p:sldId id="430" r:id="rId19"/>
    <p:sldId id="432" r:id="rId20"/>
    <p:sldId id="434" r:id="rId21"/>
    <p:sldId id="374" r:id="rId22"/>
    <p:sldId id="445" r:id="rId23"/>
    <p:sldId id="442" r:id="rId24"/>
    <p:sldId id="443" r:id="rId25"/>
    <p:sldId id="441" r:id="rId26"/>
    <p:sldId id="444" r:id="rId27"/>
    <p:sldId id="367" r:id="rId28"/>
    <p:sldId id="287" r:id="rId29"/>
    <p:sldId id="295" r:id="rId30"/>
    <p:sldId id="401" r:id="rId31"/>
    <p:sldId id="371" r:id="rId32"/>
    <p:sldId id="292" r:id="rId33"/>
    <p:sldId id="440" r:id="rId34"/>
    <p:sldId id="413" r:id="rId35"/>
    <p:sldId id="370" r:id="rId36"/>
    <p:sldId id="277" r:id="rId37"/>
    <p:sldId id="414" r:id="rId38"/>
    <p:sldId id="369" r:id="rId39"/>
    <p:sldId id="372" r:id="rId40"/>
    <p:sldId id="424" r:id="rId41"/>
    <p:sldId id="425" r:id="rId42"/>
    <p:sldId id="381" r:id="rId43"/>
    <p:sldId id="380" r:id="rId44"/>
    <p:sldId id="382" r:id="rId45"/>
    <p:sldId id="383" r:id="rId46"/>
    <p:sldId id="395" r:id="rId47"/>
    <p:sldId id="405" r:id="rId48"/>
    <p:sldId id="409" r:id="rId49"/>
    <p:sldId id="410" r:id="rId50"/>
    <p:sldId id="385" r:id="rId51"/>
    <p:sldId id="437" r:id="rId52"/>
    <p:sldId id="438" r:id="rId53"/>
    <p:sldId id="389" r:id="rId54"/>
    <p:sldId id="387" r:id="rId55"/>
    <p:sldId id="390" r:id="rId56"/>
    <p:sldId id="421" r:id="rId57"/>
    <p:sldId id="260" r:id="rId58"/>
    <p:sldId id="422" r:id="rId59"/>
    <p:sldId id="262" r:id="rId60"/>
    <p:sldId id="263" r:id="rId61"/>
    <p:sldId id="388" r:id="rId62"/>
    <p:sldId id="393" r:id="rId63"/>
    <p:sldId id="396" r:id="rId64"/>
    <p:sldId id="261" r:id="rId65"/>
    <p:sldId id="397" r:id="rId66"/>
    <p:sldId id="418" r:id="rId67"/>
    <p:sldId id="419" r:id="rId68"/>
    <p:sldId id="258" r:id="rId69"/>
    <p:sldId id="399" r:id="rId70"/>
    <p:sldId id="394" r:id="rId71"/>
    <p:sldId id="400" r:id="rId72"/>
    <p:sldId id="439" r:id="rId73"/>
    <p:sldId id="420" r:id="rId74"/>
    <p:sldId id="365" r:id="rId75"/>
    <p:sldId id="366" r:id="rId76"/>
    <p:sldId id="375" r:id="rId77"/>
    <p:sldId id="376" r:id="rId78"/>
    <p:sldId id="378" r:id="rId79"/>
    <p:sldId id="377" r:id="rId80"/>
    <p:sldId id="379" r:id="rId81"/>
    <p:sldId id="436" r:id="rId82"/>
    <p:sldId id="417" r:id="rId83"/>
    <p:sldId id="297" r:id="rId84"/>
  </p:sldIdLst>
  <p:sldSz cx="9144000" cy="6858000" type="screen4x3"/>
  <p:notesSz cx="6858000" cy="9144000"/>
  <p:embeddedFontLst>
    <p:embeddedFont>
      <p:font typeface="굴림체" panose="020B0609000101010101" pitchFamily="49" charset="-127"/>
      <p:regular r:id="rId87"/>
    </p:embeddedFont>
    <p:embeddedFont>
      <p:font typeface="맑은 고딕" panose="020B0503020000020004" pitchFamily="34" charset="-127"/>
      <p:regular r:id="rId88"/>
      <p:bold r:id="rId89"/>
    </p:embeddedFont>
    <p:embeddedFont>
      <p:font typeface="Calibri" panose="020F0502020204030204" pitchFamily="34" charset="0"/>
      <p:regular r:id="rId90"/>
      <p:bold r:id="rId91"/>
      <p:italic r:id="rId92"/>
      <p:boldItalic r:id="rId93"/>
    </p:embeddedFont>
    <p:embeddedFont>
      <p:font typeface="Calibri Light" panose="020F0302020204030204" pitchFamily="34" charset="0"/>
      <p:regular r:id="rId94"/>
      <p:italic r:id="rId95"/>
    </p:embeddedFont>
    <p:embeddedFont>
      <p:font typeface="Cambria Math" panose="02040503050406030204" pitchFamily="18" charset="0"/>
      <p:regular r:id="rId96"/>
    </p:embeddedFont>
    <p:embeddedFont>
      <p:font typeface="Lucida Handwriting" panose="03010101010101010101" pitchFamily="66" charset="0"/>
      <p:regular r:id="rId9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62" autoAdjust="0"/>
    <p:restoredTop sz="94792" autoAdjust="0"/>
  </p:normalViewPr>
  <p:slideViewPr>
    <p:cSldViewPr>
      <p:cViewPr varScale="1">
        <p:scale>
          <a:sx n="67" d="100"/>
          <a:sy n="67" d="100"/>
        </p:scale>
        <p:origin x="1196"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3.fntdata"/><Relationship Id="rId97"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font" Target="fonts/font7.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font" Target="fonts/font8.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2023-08-28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2023-08-28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2023-08-28</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5CFC198-34C6-4F85-89A4-6A9ABEF0DBBE}" type="datetimeFigureOut">
              <a:rPr lang="tr-TR" smtClean="0"/>
              <a:t>28.08.2023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88BC26D-6E52-42B1-80C7-3FF6374F2689}" type="slidenum">
              <a:rPr lang="tr-TR" smtClean="0"/>
              <a:t>‹#›</a:t>
            </a:fld>
            <a:endParaRPr lang="tr-TR"/>
          </a:p>
        </p:txBody>
      </p:sp>
    </p:spTree>
    <p:extLst>
      <p:ext uri="{BB962C8B-B14F-4D97-AF65-F5344CB8AC3E}">
        <p14:creationId xmlns:p14="http://schemas.microsoft.com/office/powerpoint/2010/main" val="292381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2023-08-28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2023-08-28</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2023-08-28</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2023-08-28</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809133F2-8B57-A01C-1F87-96A5D5733FA6}"/>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2023-08-28</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15CFC198-34C6-4F85-89A4-6A9ABEF0DBBE}" type="datetimeFigureOut">
              <a:rPr lang="tr-TR" smtClean="0"/>
              <a:t>28.08.2023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089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5CFC198-34C6-4F85-89A4-6A9ABEF0DBBE}" type="datetimeFigureOut">
              <a:rPr lang="tr-TR" smtClean="0"/>
              <a:t>28.08.2023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188BC26D-6E52-42B1-80C7-3FF6374F2689}" type="slidenum">
              <a:rPr lang="tr-TR" smtClean="0"/>
              <a:t>‹#›</a:t>
            </a:fld>
            <a:endParaRPr lang="tr-TR"/>
          </a:p>
        </p:txBody>
      </p:sp>
    </p:spTree>
    <p:extLst>
      <p:ext uri="{BB962C8B-B14F-4D97-AF65-F5344CB8AC3E}">
        <p14:creationId xmlns:p14="http://schemas.microsoft.com/office/powerpoint/2010/main" val="2807179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5CFC198-34C6-4F85-89A4-6A9ABEF0DBBE}" type="datetimeFigureOut">
              <a:rPr lang="tr-TR" smtClean="0"/>
              <a:t>28.08.2023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pic>
        <p:nvPicPr>
          <p:cNvPr id="8" name="Resim 7">
            <a:extLst>
              <a:ext uri="{FF2B5EF4-FFF2-40B4-BE49-F238E27FC236}">
                <a16:creationId xmlns:a16="http://schemas.microsoft.com/office/drawing/2014/main" id="{50BCD3BF-9BB0-4EF2-9329-EF3D0200C1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5008" y="5936636"/>
            <a:ext cx="525177" cy="921364"/>
          </a:xfrm>
          <a:prstGeom prst="rect">
            <a:avLst/>
          </a:prstGeom>
        </p:spPr>
      </p:pic>
      <p:pic>
        <p:nvPicPr>
          <p:cNvPr id="9" name="Resim 8">
            <a:extLst>
              <a:ext uri="{FF2B5EF4-FFF2-40B4-BE49-F238E27FC236}">
                <a16:creationId xmlns:a16="http://schemas.microsoft.com/office/drawing/2014/main" id="{A96DF4AE-CEAC-48B2-8A36-9B25BF210FAF}"/>
              </a:ext>
            </a:extLst>
          </p:cNvPr>
          <p:cNvPicPr>
            <a:picLocks noChangeAspect="1"/>
          </p:cNvPicPr>
          <p:nvPr userDrawn="1"/>
        </p:nvPicPr>
        <p:blipFill>
          <a:blip r:embed="rId3"/>
          <a:stretch>
            <a:fillRect/>
          </a:stretch>
        </p:blipFill>
        <p:spPr>
          <a:xfrm>
            <a:off x="-898" y="530203"/>
            <a:ext cx="947302" cy="610330"/>
          </a:xfrm>
          <a:prstGeom prst="rect">
            <a:avLst/>
          </a:prstGeom>
        </p:spPr>
      </p:pic>
    </p:spTree>
    <p:extLst>
      <p:ext uri="{BB962C8B-B14F-4D97-AF65-F5344CB8AC3E}">
        <p14:creationId xmlns:p14="http://schemas.microsoft.com/office/powerpoint/2010/main" val="1675417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2023-08-28</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 id="2147483658" r:id="rId7"/>
    <p:sldLayoutId id="2147483659" r:id="rId8"/>
    <p:sldLayoutId id="2147483660" r:id="rId9"/>
    <p:sldLayoutId id="2147483661" r:id="rId10"/>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6"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6.png"/><Relationship Id="rId7"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00.png"/><Relationship Id="rId18" Type="http://schemas.openxmlformats.org/officeDocument/2006/relationships/image" Target="../media/image250.png"/><Relationship Id="rId3" Type="http://schemas.openxmlformats.org/officeDocument/2006/relationships/image" Target="../media/image100.png"/><Relationship Id="rId21" Type="http://schemas.openxmlformats.org/officeDocument/2006/relationships/image" Target="../media/image47.png"/><Relationship Id="rId7" Type="http://schemas.openxmlformats.org/officeDocument/2006/relationships/image" Target="../media/image140.png"/><Relationship Id="rId12" Type="http://schemas.openxmlformats.org/officeDocument/2006/relationships/image" Target="../media/image190.png"/><Relationship Id="rId17" Type="http://schemas.openxmlformats.org/officeDocument/2006/relationships/image" Target="../media/image47.png"/><Relationship Id="rId2" Type="http://schemas.openxmlformats.org/officeDocument/2006/relationships/image" Target="../media/image46.png"/><Relationship Id="rId16" Type="http://schemas.openxmlformats.org/officeDocument/2006/relationships/image" Target="../media/image230.png"/><Relationship Id="rId20" Type="http://schemas.openxmlformats.org/officeDocument/2006/relationships/image" Target="../media/image270.png"/><Relationship Id="rId1" Type="http://schemas.openxmlformats.org/officeDocument/2006/relationships/slideLayout" Target="../slideLayouts/slideLayout5.xml"/><Relationship Id="rId6" Type="http://schemas.openxmlformats.org/officeDocument/2006/relationships/image" Target="../media/image130.png"/><Relationship Id="rId11" Type="http://schemas.openxmlformats.org/officeDocument/2006/relationships/image" Target="../media/image180.png"/><Relationship Id="rId5" Type="http://schemas.openxmlformats.org/officeDocument/2006/relationships/image" Target="../media/image120.png"/><Relationship Id="rId15" Type="http://schemas.openxmlformats.org/officeDocument/2006/relationships/image" Target="../media/image220.png"/><Relationship Id="rId10" Type="http://schemas.openxmlformats.org/officeDocument/2006/relationships/image" Target="../media/image170.png"/><Relationship Id="rId19" Type="http://schemas.openxmlformats.org/officeDocument/2006/relationships/image" Target="../media/image260.png"/><Relationship Id="rId4" Type="http://schemas.openxmlformats.org/officeDocument/2006/relationships/image" Target="../media/image110.png"/><Relationship Id="rId9" Type="http://schemas.openxmlformats.org/officeDocument/2006/relationships/image" Target="../media/image160.png"/><Relationship Id="rId14" Type="http://schemas.openxmlformats.org/officeDocument/2006/relationships/image" Target="../media/image210.png"/></Relationships>
</file>

<file path=ppt/slides/_rels/slide6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00.png"/><Relationship Id="rId18" Type="http://schemas.openxmlformats.org/officeDocument/2006/relationships/image" Target="../media/image250.png"/><Relationship Id="rId26" Type="http://schemas.openxmlformats.org/officeDocument/2006/relationships/image" Target="../media/image340.png"/><Relationship Id="rId3" Type="http://schemas.openxmlformats.org/officeDocument/2006/relationships/image" Target="../media/image100.png"/><Relationship Id="rId21" Type="http://schemas.openxmlformats.org/officeDocument/2006/relationships/image" Target="../media/image290.png"/><Relationship Id="rId34" Type="http://schemas.openxmlformats.org/officeDocument/2006/relationships/image" Target="../media/image420.png"/><Relationship Id="rId7" Type="http://schemas.openxmlformats.org/officeDocument/2006/relationships/image" Target="../media/image140.png"/><Relationship Id="rId12" Type="http://schemas.openxmlformats.org/officeDocument/2006/relationships/image" Target="../media/image190.png"/><Relationship Id="rId17" Type="http://schemas.openxmlformats.org/officeDocument/2006/relationships/image" Target="../media/image47.png"/><Relationship Id="rId25" Type="http://schemas.openxmlformats.org/officeDocument/2006/relationships/image" Target="../media/image330.png"/><Relationship Id="rId33" Type="http://schemas.openxmlformats.org/officeDocument/2006/relationships/image" Target="../media/image410.png"/><Relationship Id="rId2" Type="http://schemas.openxmlformats.org/officeDocument/2006/relationships/image" Target="../media/image280.png"/><Relationship Id="rId16" Type="http://schemas.openxmlformats.org/officeDocument/2006/relationships/image" Target="../media/image230.png"/><Relationship Id="rId20" Type="http://schemas.openxmlformats.org/officeDocument/2006/relationships/image" Target="../media/image270.png"/><Relationship Id="rId29" Type="http://schemas.openxmlformats.org/officeDocument/2006/relationships/image" Target="../media/image370.png"/><Relationship Id="rId1" Type="http://schemas.openxmlformats.org/officeDocument/2006/relationships/slideLayout" Target="../slideLayouts/slideLayout5.xml"/><Relationship Id="rId6" Type="http://schemas.openxmlformats.org/officeDocument/2006/relationships/image" Target="../media/image130.png"/><Relationship Id="rId11" Type="http://schemas.openxmlformats.org/officeDocument/2006/relationships/image" Target="../media/image180.png"/><Relationship Id="rId24" Type="http://schemas.openxmlformats.org/officeDocument/2006/relationships/image" Target="../media/image320.png"/><Relationship Id="rId32" Type="http://schemas.openxmlformats.org/officeDocument/2006/relationships/image" Target="../media/image400.png"/><Relationship Id="rId5" Type="http://schemas.openxmlformats.org/officeDocument/2006/relationships/image" Target="../media/image120.png"/><Relationship Id="rId15" Type="http://schemas.openxmlformats.org/officeDocument/2006/relationships/image" Target="../media/image220.png"/><Relationship Id="rId23" Type="http://schemas.openxmlformats.org/officeDocument/2006/relationships/image" Target="../media/image310.png"/><Relationship Id="rId28" Type="http://schemas.openxmlformats.org/officeDocument/2006/relationships/image" Target="../media/image360.png"/><Relationship Id="rId10" Type="http://schemas.openxmlformats.org/officeDocument/2006/relationships/image" Target="../media/image170.png"/><Relationship Id="rId19" Type="http://schemas.openxmlformats.org/officeDocument/2006/relationships/image" Target="../media/image260.png"/><Relationship Id="rId31" Type="http://schemas.openxmlformats.org/officeDocument/2006/relationships/image" Target="../media/image390.png"/><Relationship Id="rId4" Type="http://schemas.openxmlformats.org/officeDocument/2006/relationships/image" Target="../media/image110.png"/><Relationship Id="rId9" Type="http://schemas.openxmlformats.org/officeDocument/2006/relationships/image" Target="../media/image160.png"/><Relationship Id="rId14" Type="http://schemas.openxmlformats.org/officeDocument/2006/relationships/image" Target="../media/image210.png"/><Relationship Id="rId22" Type="http://schemas.openxmlformats.org/officeDocument/2006/relationships/image" Target="../media/image300.png"/><Relationship Id="rId27" Type="http://schemas.openxmlformats.org/officeDocument/2006/relationships/image" Target="../media/image350.png"/><Relationship Id="rId30" Type="http://schemas.openxmlformats.org/officeDocument/2006/relationships/image" Target="../media/image380.png"/><Relationship Id="rId35"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7139088" cy="1768260"/>
          </a:xfrm>
        </p:spPr>
        <p:txBody>
          <a:bodyPr/>
          <a:lstStyle/>
          <a:p>
            <a:r>
              <a:rPr lang="tr-TR" altLang="ko-KR">
                <a:solidFill>
                  <a:srgbClr val="EA6131"/>
                </a:solidFill>
              </a:rPr>
              <a:t>A</a:t>
            </a:r>
            <a:r>
              <a:rPr lang="tr-TR" altLang="ko-KR"/>
              <a:t>ğ ve A</a:t>
            </a:r>
            <a:r>
              <a:rPr lang="tr-TR" altLang="ko-KR">
                <a:solidFill>
                  <a:srgbClr val="EA6131"/>
                </a:solidFill>
              </a:rPr>
              <a:t>k</a:t>
            </a:r>
            <a:r>
              <a:rPr lang="tr-TR" altLang="ko-KR"/>
              <a:t>ış </a:t>
            </a:r>
            <a:r>
              <a:rPr lang="tr-TR" altLang="ko-KR">
                <a:solidFill>
                  <a:srgbClr val="EA6131"/>
                </a:solidFill>
              </a:rPr>
              <a:t>P</a:t>
            </a:r>
            <a:r>
              <a:rPr lang="tr-TR" altLang="ko-KR"/>
              <a:t>roblemleri</a:t>
            </a:r>
            <a:endParaRPr lang="ko-KR" altLang="en-US" b="1" dirty="0"/>
          </a:p>
        </p:txBody>
      </p:sp>
      <p:sp>
        <p:nvSpPr>
          <p:cNvPr id="18" name="직사각형 17"/>
          <p:cNvSpPr/>
          <p:nvPr/>
        </p:nvSpPr>
        <p:spPr>
          <a:xfrm>
            <a:off x="7308304" y="4293096"/>
            <a:ext cx="1656184" cy="246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Doç. Dr. M. Fatih Hocaoğlu</a:t>
            </a:r>
            <a:endParaRPr kumimoji="1" lang="en-US" altLang="ko-KR" sz="1000" dirty="0">
              <a:solidFill>
                <a:schemeClr val="bg1">
                  <a:lumMod val="50000"/>
                </a:schemeClr>
              </a:solidFill>
              <a:latin typeface="+mj-lt"/>
              <a:ea typeface="맑은 고딕" pitchFamily="50" charset="-127"/>
              <a:cs typeface="굴림" pitchFamily="50" charset="-127"/>
            </a:endParaRPr>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96187E-583A-7FAB-6233-73CC31E214E8}"/>
              </a:ext>
            </a:extLst>
          </p:cNvPr>
          <p:cNvSpPr>
            <a:spLocks noGrp="1"/>
          </p:cNvSpPr>
          <p:nvPr>
            <p:ph idx="1"/>
          </p:nvPr>
        </p:nvSpPr>
        <p:spPr/>
        <p:txBody>
          <a:bodyPr/>
          <a:lstStyle/>
          <a:p>
            <a:r>
              <a:rPr lang="tr-TR">
                <a:effectLst/>
              </a:rPr>
              <a:t>Ağı oluşturan düğümler arasındaki mümkün bağlantılar ve bağlantıların maliyetleri bellidir. Minimal yayılan ağaç problemleri için geliştirlen Prim algoritması (Prim's algoritm) işleyişi aşağıdaki gibidir;</a:t>
            </a:r>
          </a:p>
          <a:p>
            <a:endParaRPr lang="tr-TR"/>
          </a:p>
          <a:p>
            <a:pPr>
              <a:buFont typeface="+mj-lt"/>
              <a:buAutoNum type="arabicPeriod"/>
            </a:pPr>
            <a:r>
              <a:rPr lang="tr-TR">
                <a:effectLst/>
              </a:rPr>
              <a:t>Seçilen düğümler listesini bir boş liste olarak tanımla (Selecteds),</a:t>
            </a:r>
          </a:p>
          <a:p>
            <a:pPr>
              <a:lnSpc>
                <a:spcPct val="100000"/>
              </a:lnSpc>
              <a:buFont typeface="+mj-lt"/>
              <a:buAutoNum type="arabicPeriod"/>
            </a:pPr>
            <a:r>
              <a:rPr lang="tr-TR">
                <a:effectLst/>
              </a:rPr>
              <a:t>Rastgele bir düğüm seç (n),</a:t>
            </a:r>
          </a:p>
          <a:p>
            <a:pPr>
              <a:lnSpc>
                <a:spcPct val="100000"/>
              </a:lnSpc>
              <a:buFont typeface="+mj-lt"/>
              <a:buAutoNum type="arabicPeriod"/>
            </a:pPr>
            <a:r>
              <a:rPr lang="tr-TR">
                <a:effectLst/>
              </a:rPr>
              <a:t>Seçilen düğümü, seçilenler listesine ekle,</a:t>
            </a:r>
          </a:p>
          <a:p>
            <a:pPr lvl="1">
              <a:buFont typeface="+mj-lt"/>
              <a:buAutoNum type="arabicPeriod"/>
            </a:pPr>
            <a:r>
              <a:rPr lang="tr-TR">
                <a:effectLst/>
              </a:rPr>
              <a:t>Selecteds.append(n)</a:t>
            </a:r>
          </a:p>
          <a:p>
            <a:pPr lvl="1">
              <a:buFont typeface="+mj-lt"/>
              <a:buAutoNum type="arabicPeriod"/>
            </a:pPr>
            <a:r>
              <a:rPr lang="tr-TR">
                <a:effectLst/>
              </a:rPr>
              <a:t>Seçilen düğümler listesine en yakın düğümü seç (listedeki her bir elemana bağlantılı düğümlerden ek düşük maliyetli olan seçilir) n.new,</a:t>
            </a:r>
          </a:p>
          <a:p>
            <a:pPr>
              <a:lnSpc>
                <a:spcPct val="100000"/>
              </a:lnSpc>
              <a:buFont typeface="+mj-lt"/>
              <a:buAutoNum type="arabicPeriod"/>
            </a:pPr>
            <a:r>
              <a:rPr lang="tr-TR">
                <a:effectLst/>
              </a:rPr>
              <a:t>Seçilen düğümü seçilen düğümler listesine ekle,</a:t>
            </a:r>
          </a:p>
          <a:p>
            <a:pPr lvl="1">
              <a:buFont typeface="+mj-lt"/>
              <a:buAutoNum type="arabicPeriod"/>
            </a:pPr>
            <a:r>
              <a:rPr lang="tr-TR">
                <a:effectLst/>
              </a:rPr>
              <a:t>Selecteds.append(n.new))</a:t>
            </a:r>
          </a:p>
          <a:p>
            <a:pPr>
              <a:buFont typeface="+mj-lt"/>
              <a:buAutoNum type="arabicPeriod"/>
            </a:pPr>
            <a:r>
              <a:rPr lang="tr-TR">
                <a:effectLst/>
              </a:rPr>
              <a:t>Tüm düğümler seçilen düğümler listesine eklendi mi? Evet ise Dur, Değilse Adım 4'e git, </a:t>
            </a:r>
            <a:endParaRPr lang="tr-TR"/>
          </a:p>
        </p:txBody>
      </p:sp>
      <p:sp>
        <p:nvSpPr>
          <p:cNvPr id="3" name="Title 2">
            <a:extLst>
              <a:ext uri="{FF2B5EF4-FFF2-40B4-BE49-F238E27FC236}">
                <a16:creationId xmlns:a16="http://schemas.microsoft.com/office/drawing/2014/main" id="{1BBED07B-A5F9-2230-A872-69E675C578DB}"/>
              </a:ext>
            </a:extLst>
          </p:cNvPr>
          <p:cNvSpPr>
            <a:spLocks noGrp="1"/>
          </p:cNvSpPr>
          <p:nvPr>
            <p:ph type="title"/>
          </p:nvPr>
        </p:nvSpPr>
        <p:spPr/>
        <p:txBody>
          <a:bodyPr/>
          <a:lstStyle/>
          <a:p>
            <a:r>
              <a:rPr lang="tr-TR"/>
              <a:t>Prim Algoritması</a:t>
            </a:r>
          </a:p>
        </p:txBody>
      </p:sp>
      <p:pic>
        <p:nvPicPr>
          <p:cNvPr id="4" name="Picture 3">
            <a:extLst>
              <a:ext uri="{FF2B5EF4-FFF2-40B4-BE49-F238E27FC236}">
                <a16:creationId xmlns:a16="http://schemas.microsoft.com/office/drawing/2014/main" id="{AA82185F-73CF-72F5-222B-B38CB67B5E45}"/>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582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E7467A-E037-2FAA-7078-ECB6C753ACA4}"/>
              </a:ext>
            </a:extLst>
          </p:cNvPr>
          <p:cNvPicPr>
            <a:picLocks noGrp="1" noChangeAspect="1"/>
          </p:cNvPicPr>
          <p:nvPr>
            <p:ph idx="1"/>
          </p:nvPr>
        </p:nvPicPr>
        <p:blipFill>
          <a:blip r:embed="rId2"/>
          <a:stretch>
            <a:fillRect/>
          </a:stretch>
        </p:blipFill>
        <p:spPr>
          <a:xfrm>
            <a:off x="3059832" y="1556792"/>
            <a:ext cx="2437110" cy="2241430"/>
          </a:xfrm>
        </p:spPr>
      </p:pic>
      <p:sp>
        <p:nvSpPr>
          <p:cNvPr id="3" name="Title 2">
            <a:extLst>
              <a:ext uri="{FF2B5EF4-FFF2-40B4-BE49-F238E27FC236}">
                <a16:creationId xmlns:a16="http://schemas.microsoft.com/office/drawing/2014/main" id="{F7C10258-E0CB-9B69-DB8F-E038CB87FBA8}"/>
              </a:ext>
            </a:extLst>
          </p:cNvPr>
          <p:cNvSpPr>
            <a:spLocks noGrp="1"/>
          </p:cNvSpPr>
          <p:nvPr>
            <p:ph type="title"/>
          </p:nvPr>
        </p:nvSpPr>
        <p:spPr/>
        <p:txBody>
          <a:bodyPr/>
          <a:lstStyle/>
          <a:p>
            <a:r>
              <a:rPr lang="tr-TR"/>
              <a:t>Prim Algoritması: Örnek</a:t>
            </a:r>
          </a:p>
        </p:txBody>
      </p:sp>
      <p:pic>
        <p:nvPicPr>
          <p:cNvPr id="2" name="Picture 1">
            <a:extLst>
              <a:ext uri="{FF2B5EF4-FFF2-40B4-BE49-F238E27FC236}">
                <a16:creationId xmlns:a16="http://schemas.microsoft.com/office/drawing/2014/main" id="{B628A6BC-517F-43EC-FD7A-9D7E9A84CC46}"/>
              </a:ext>
            </a:extLst>
          </p:cNvPr>
          <p:cNvPicPr>
            <a:picLocks noChangeAspect="1"/>
          </p:cNvPicPr>
          <p:nvPr/>
        </p:nvPicPr>
        <p:blipFill>
          <a:blip r:embed="rId3"/>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7597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53452ACF-E8F0-48BF-8CAB-2BB8C6ADA524}"/>
              </a:ext>
            </a:extLst>
          </p:cNvPr>
          <p:cNvSpPr>
            <a:spLocks noGrp="1" noChangeArrowheads="1"/>
          </p:cNvSpPr>
          <p:nvPr>
            <p:ph type="title"/>
          </p:nvPr>
        </p:nvSpPr>
        <p:spPr/>
        <p:txBody>
          <a:bodyPr/>
          <a:lstStyle/>
          <a:p>
            <a:r>
              <a:rPr lang="tr-TR"/>
              <a:t>Prim Algoritması: Örnek</a:t>
            </a:r>
            <a:endParaRPr lang="en-US" altLang="tr-TR"/>
          </a:p>
        </p:txBody>
      </p:sp>
      <p:sp>
        <p:nvSpPr>
          <p:cNvPr id="7172" name="Text Box 5">
            <a:extLst>
              <a:ext uri="{FF2B5EF4-FFF2-40B4-BE49-F238E27FC236}">
                <a16:creationId xmlns:a16="http://schemas.microsoft.com/office/drawing/2014/main" id="{068B10A7-E563-4B9B-9FFE-D0AD887DA5BB}"/>
              </a:ext>
            </a:extLst>
          </p:cNvPr>
          <p:cNvSpPr txBox="1">
            <a:spLocks noChangeArrowheads="1"/>
          </p:cNvSpPr>
          <p:nvPr/>
        </p:nvSpPr>
        <p:spPr bwMode="auto">
          <a:xfrm>
            <a:off x="738057" y="1531108"/>
            <a:ext cx="703173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341313" algn="l"/>
                <a:tab pos="681038" algn="l"/>
              </a:tabLst>
              <a:defRPr sz="3200">
                <a:solidFill>
                  <a:schemeClr val="tx1"/>
                </a:solidFill>
                <a:latin typeface="Times New Roman" panose="02020603050405020304" pitchFamily="18" charset="0"/>
              </a:defRPr>
            </a:lvl1pPr>
            <a:lvl2pPr marL="742950" indent="-285750">
              <a:tabLst>
                <a:tab pos="341313" algn="l"/>
                <a:tab pos="681038" algn="l"/>
              </a:tabLst>
              <a:defRPr sz="3200">
                <a:solidFill>
                  <a:schemeClr val="tx1"/>
                </a:solidFill>
                <a:latin typeface="Times New Roman" panose="02020603050405020304" pitchFamily="18" charset="0"/>
              </a:defRPr>
            </a:lvl2pPr>
            <a:lvl3pPr marL="1143000" indent="-228600">
              <a:tabLst>
                <a:tab pos="341313" algn="l"/>
                <a:tab pos="681038" algn="l"/>
              </a:tabLst>
              <a:defRPr sz="3200">
                <a:solidFill>
                  <a:schemeClr val="tx1"/>
                </a:solidFill>
                <a:latin typeface="Times New Roman" panose="02020603050405020304" pitchFamily="18" charset="0"/>
              </a:defRPr>
            </a:lvl3pPr>
            <a:lvl4pPr marL="1600200" indent="-228600">
              <a:tabLst>
                <a:tab pos="341313" algn="l"/>
                <a:tab pos="681038" algn="l"/>
              </a:tabLst>
              <a:defRPr sz="3200">
                <a:solidFill>
                  <a:schemeClr val="tx1"/>
                </a:solidFill>
                <a:latin typeface="Times New Roman" panose="02020603050405020304" pitchFamily="18" charset="0"/>
              </a:defRPr>
            </a:lvl4pPr>
            <a:lvl5pPr marL="2057400" indent="-228600">
              <a:tabLst>
                <a:tab pos="341313" algn="l"/>
                <a:tab pos="68103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341313" algn="l"/>
                <a:tab pos="68103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341313" algn="l"/>
                <a:tab pos="68103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341313" algn="l"/>
                <a:tab pos="68103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341313" algn="l"/>
                <a:tab pos="681038" algn="l"/>
              </a:tabLst>
              <a:defRPr sz="3200">
                <a:solidFill>
                  <a:schemeClr val="tx1"/>
                </a:solidFill>
                <a:latin typeface="Times New Roman" panose="02020603050405020304" pitchFamily="18" charset="0"/>
              </a:defRPr>
            </a:lvl9pPr>
          </a:lstStyle>
          <a:p>
            <a:r>
              <a:rPr lang="tr-TR" altLang="tr-TR" sz="1800" b="1" dirty="0">
                <a:latin typeface="Arial" panose="020B0604020202020204" pitchFamily="34" charset="0"/>
              </a:rPr>
              <a:t>Başlangıç</a:t>
            </a:r>
            <a:endParaRPr lang="en-US" altLang="tr-TR" sz="1800" b="1" dirty="0">
              <a:latin typeface="Arial" panose="020B0604020202020204" pitchFamily="34" charset="0"/>
            </a:endParaRPr>
          </a:p>
          <a:p>
            <a:r>
              <a:rPr lang="en-US" altLang="tr-TR" sz="1800" dirty="0">
                <a:latin typeface="Arial" panose="020B0604020202020204" pitchFamily="34" charset="0"/>
                <a:sym typeface="Symbol" panose="05050102010706020507" pitchFamily="18" charset="2"/>
              </a:rPr>
              <a:t>	a. </a:t>
            </a:r>
            <a:r>
              <a:rPr lang="tr-TR" altLang="tr-TR" sz="1800" dirty="0">
                <a:latin typeface="Arial" panose="020B0604020202020204" pitchFamily="34" charset="0"/>
                <a:sym typeface="Symbol" panose="05050102010706020507" pitchFamily="18" charset="2"/>
              </a:rPr>
              <a:t>Bir düğüm seçilir,</a:t>
            </a:r>
            <a:endParaRPr lang="en-US" altLang="tr-TR" sz="1800" dirty="0">
              <a:latin typeface="Arial" panose="020B0604020202020204" pitchFamily="34" charset="0"/>
              <a:sym typeface="Symbol" panose="05050102010706020507" pitchFamily="18" charset="2"/>
            </a:endParaRPr>
          </a:p>
          <a:p>
            <a:r>
              <a:rPr lang="en-US" altLang="tr-TR" sz="1800" dirty="0">
                <a:latin typeface="Arial" panose="020B0604020202020204" pitchFamily="34" charset="0"/>
                <a:sym typeface="Symbol" panose="05050102010706020507" pitchFamily="18" charset="2"/>
              </a:rPr>
              <a:t> 	b. </a:t>
            </a:r>
            <a:r>
              <a:rPr lang="tr-TR" altLang="tr-TR" sz="1800" dirty="0">
                <a:latin typeface="Arial" panose="020B0604020202020204" pitchFamily="34" charset="0"/>
                <a:sym typeface="Symbol" panose="05050102010706020507" pitchFamily="18" charset="2"/>
              </a:rPr>
              <a:t>Başlangıç olarak sıfır atanır ve seçim kümesine eklenir,</a:t>
            </a:r>
            <a:endParaRPr lang="en-US" altLang="tr-TR" sz="1800" dirty="0">
              <a:latin typeface="Arial" panose="020B0604020202020204" pitchFamily="34" charset="0"/>
              <a:sym typeface="Symbol" panose="05050102010706020507" pitchFamily="18" charset="2"/>
            </a:endParaRPr>
          </a:p>
          <a:p>
            <a:r>
              <a:rPr lang="en-US" altLang="tr-TR" sz="1800" dirty="0">
                <a:latin typeface="Arial" panose="020B0604020202020204" pitchFamily="34" charset="0"/>
              </a:rPr>
              <a:t>	c. </a:t>
            </a:r>
            <a:r>
              <a:rPr lang="tr-TR" altLang="tr-TR" sz="1800" dirty="0">
                <a:latin typeface="Arial" panose="020B0604020202020204" pitchFamily="34" charset="0"/>
              </a:rPr>
              <a:t>Kümeye en yakın düğüm seçilir ve kümeye eklenir,</a:t>
            </a:r>
            <a:endParaRPr lang="en-US" altLang="tr-TR" sz="1800" dirty="0">
              <a:latin typeface="Arial" panose="020B0604020202020204" pitchFamily="34" charset="0"/>
              <a:sym typeface="Symbol" panose="05050102010706020507" pitchFamily="18" charset="2"/>
            </a:endParaRPr>
          </a:p>
          <a:p>
            <a:r>
              <a:rPr lang="en-US" altLang="tr-TR" sz="1800" dirty="0">
                <a:latin typeface="Arial" panose="020B0604020202020204" pitchFamily="34" charset="0"/>
                <a:sym typeface="Symbol" panose="05050102010706020507" pitchFamily="18" charset="2"/>
              </a:rPr>
              <a:t>	</a:t>
            </a:r>
            <a:r>
              <a:rPr lang="en-US" altLang="tr-TR" sz="1800" dirty="0">
                <a:latin typeface="Arial" panose="020B0604020202020204" pitchFamily="34" charset="0"/>
              </a:rPr>
              <a:t>d. </a:t>
            </a:r>
            <a:r>
              <a:rPr lang="tr-TR" altLang="tr-TR" sz="1800" dirty="0">
                <a:latin typeface="Arial" panose="020B0604020202020204" pitchFamily="34" charset="0"/>
              </a:rPr>
              <a:t>Tüm düğümler ekleninceye kadar devam edilir.</a:t>
            </a:r>
            <a:endParaRPr lang="en-US" altLang="tr-TR" sz="1800" dirty="0">
              <a:latin typeface="Arial" panose="020B0604020202020204" pitchFamily="34" charset="0"/>
            </a:endParaRPr>
          </a:p>
        </p:txBody>
      </p:sp>
      <p:grpSp>
        <p:nvGrpSpPr>
          <p:cNvPr id="7173" name="Group 7">
            <a:extLst>
              <a:ext uri="{FF2B5EF4-FFF2-40B4-BE49-F238E27FC236}">
                <a16:creationId xmlns:a16="http://schemas.microsoft.com/office/drawing/2014/main" id="{C6188D2A-B1D7-45E2-AB9F-97680B20E73C}"/>
              </a:ext>
            </a:extLst>
          </p:cNvPr>
          <p:cNvGrpSpPr>
            <a:grpSpLocks/>
          </p:cNvGrpSpPr>
          <p:nvPr/>
        </p:nvGrpSpPr>
        <p:grpSpPr bwMode="auto">
          <a:xfrm>
            <a:off x="2000250" y="3829050"/>
            <a:ext cx="1828800" cy="1543050"/>
            <a:chOff x="2160" y="1344"/>
            <a:chExt cx="1536" cy="1296"/>
          </a:xfrm>
        </p:grpSpPr>
        <p:sp>
          <p:nvSpPr>
            <p:cNvPr id="7188" name="Oval 8">
              <a:extLst>
                <a:ext uri="{FF2B5EF4-FFF2-40B4-BE49-F238E27FC236}">
                  <a16:creationId xmlns:a16="http://schemas.microsoft.com/office/drawing/2014/main" id="{C6959138-FE2E-4D8B-953C-A136AF4D8CC6}"/>
                </a:ext>
              </a:extLst>
            </p:cNvPr>
            <p:cNvSpPr>
              <a:spLocks noChangeArrowheads="1"/>
            </p:cNvSpPr>
            <p:nvPr/>
          </p:nvSpPr>
          <p:spPr bwMode="auto">
            <a:xfrm>
              <a:off x="2160" y="1584"/>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7189" name="Oval 9">
              <a:extLst>
                <a:ext uri="{FF2B5EF4-FFF2-40B4-BE49-F238E27FC236}">
                  <a16:creationId xmlns:a16="http://schemas.microsoft.com/office/drawing/2014/main" id="{2E33CC12-B112-4D78-B015-A8B84BACEE9C}"/>
                </a:ext>
              </a:extLst>
            </p:cNvPr>
            <p:cNvSpPr>
              <a:spLocks noChangeArrowheads="1"/>
            </p:cNvSpPr>
            <p:nvPr/>
          </p:nvSpPr>
          <p:spPr bwMode="auto">
            <a:xfrm>
              <a:off x="2304" y="2400"/>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7190" name="Oval 10">
              <a:extLst>
                <a:ext uri="{FF2B5EF4-FFF2-40B4-BE49-F238E27FC236}">
                  <a16:creationId xmlns:a16="http://schemas.microsoft.com/office/drawing/2014/main" id="{001B4FE8-F7CF-423E-B21B-06BE70FA8840}"/>
                </a:ext>
              </a:extLst>
            </p:cNvPr>
            <p:cNvSpPr>
              <a:spLocks noChangeArrowheads="1"/>
            </p:cNvSpPr>
            <p:nvPr/>
          </p:nvSpPr>
          <p:spPr bwMode="auto">
            <a:xfrm>
              <a:off x="3216" y="2256"/>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7191" name="Oval 11">
              <a:extLst>
                <a:ext uri="{FF2B5EF4-FFF2-40B4-BE49-F238E27FC236}">
                  <a16:creationId xmlns:a16="http://schemas.microsoft.com/office/drawing/2014/main" id="{C5259032-05FB-4A02-A70C-563603DA5490}"/>
                </a:ext>
              </a:extLst>
            </p:cNvPr>
            <p:cNvSpPr>
              <a:spLocks noChangeArrowheads="1"/>
            </p:cNvSpPr>
            <p:nvPr/>
          </p:nvSpPr>
          <p:spPr bwMode="auto">
            <a:xfrm>
              <a:off x="2640" y="1728"/>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7192" name="Oval 12">
              <a:extLst>
                <a:ext uri="{FF2B5EF4-FFF2-40B4-BE49-F238E27FC236}">
                  <a16:creationId xmlns:a16="http://schemas.microsoft.com/office/drawing/2014/main" id="{000DE47E-28F9-4BAA-8A46-F8409AB417BD}"/>
                </a:ext>
              </a:extLst>
            </p:cNvPr>
            <p:cNvSpPr>
              <a:spLocks noChangeArrowheads="1"/>
            </p:cNvSpPr>
            <p:nvPr/>
          </p:nvSpPr>
          <p:spPr bwMode="auto">
            <a:xfrm>
              <a:off x="3456" y="1392"/>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7193" name="AutoShape 13">
              <a:extLst>
                <a:ext uri="{FF2B5EF4-FFF2-40B4-BE49-F238E27FC236}">
                  <a16:creationId xmlns:a16="http://schemas.microsoft.com/office/drawing/2014/main" id="{E72B8FE3-E07D-49CD-9693-6E9B83D9DE77}"/>
                </a:ext>
              </a:extLst>
            </p:cNvPr>
            <p:cNvCxnSpPr>
              <a:cxnSpLocks noChangeShapeType="1"/>
              <a:stCxn id="7188" idx="7"/>
              <a:endCxn id="7192" idx="2"/>
            </p:cNvCxnSpPr>
            <p:nvPr/>
          </p:nvCxnSpPr>
          <p:spPr bwMode="auto">
            <a:xfrm flipV="1">
              <a:off x="2365" y="1512"/>
              <a:ext cx="1091" cy="1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4" name="AutoShape 14">
              <a:extLst>
                <a:ext uri="{FF2B5EF4-FFF2-40B4-BE49-F238E27FC236}">
                  <a16:creationId xmlns:a16="http://schemas.microsoft.com/office/drawing/2014/main" id="{687EDBF8-3EEA-477E-9005-E0107F4A13B0}"/>
                </a:ext>
              </a:extLst>
            </p:cNvPr>
            <p:cNvCxnSpPr>
              <a:cxnSpLocks noChangeShapeType="1"/>
              <a:stCxn id="7191" idx="6"/>
              <a:endCxn id="7192" idx="3"/>
            </p:cNvCxnSpPr>
            <p:nvPr/>
          </p:nvCxnSpPr>
          <p:spPr bwMode="auto">
            <a:xfrm flipV="1">
              <a:off x="2880" y="1597"/>
              <a:ext cx="611" cy="25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5" name="AutoShape 15">
              <a:extLst>
                <a:ext uri="{FF2B5EF4-FFF2-40B4-BE49-F238E27FC236}">
                  <a16:creationId xmlns:a16="http://schemas.microsoft.com/office/drawing/2014/main" id="{8A4317F3-81B4-496F-8A65-1E68550FF2B4}"/>
                </a:ext>
              </a:extLst>
            </p:cNvPr>
            <p:cNvCxnSpPr>
              <a:cxnSpLocks noChangeShapeType="1"/>
              <a:stCxn id="7188" idx="4"/>
              <a:endCxn id="7189" idx="0"/>
            </p:cNvCxnSpPr>
            <p:nvPr/>
          </p:nvCxnSpPr>
          <p:spPr bwMode="auto">
            <a:xfrm>
              <a:off x="2280" y="1824"/>
              <a:ext cx="144" cy="5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6" name="AutoShape 16">
              <a:extLst>
                <a:ext uri="{FF2B5EF4-FFF2-40B4-BE49-F238E27FC236}">
                  <a16:creationId xmlns:a16="http://schemas.microsoft.com/office/drawing/2014/main" id="{D6B69365-74D1-44E2-BA80-1EC4C6BA89DC}"/>
                </a:ext>
              </a:extLst>
            </p:cNvPr>
            <p:cNvCxnSpPr>
              <a:cxnSpLocks noChangeShapeType="1"/>
              <a:stCxn id="7188" idx="5"/>
              <a:endCxn id="7191" idx="2"/>
            </p:cNvCxnSpPr>
            <p:nvPr/>
          </p:nvCxnSpPr>
          <p:spPr bwMode="auto">
            <a:xfrm>
              <a:off x="2365" y="1789"/>
              <a:ext cx="275" cy="59"/>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7" name="AutoShape 17">
              <a:extLst>
                <a:ext uri="{FF2B5EF4-FFF2-40B4-BE49-F238E27FC236}">
                  <a16:creationId xmlns:a16="http://schemas.microsoft.com/office/drawing/2014/main" id="{55E36774-157C-4397-BF46-8B41607388CD}"/>
                </a:ext>
              </a:extLst>
            </p:cNvPr>
            <p:cNvCxnSpPr>
              <a:cxnSpLocks noChangeShapeType="1"/>
              <a:stCxn id="7189" idx="7"/>
              <a:endCxn id="7191" idx="3"/>
            </p:cNvCxnSpPr>
            <p:nvPr/>
          </p:nvCxnSpPr>
          <p:spPr bwMode="auto">
            <a:xfrm flipV="1">
              <a:off x="2509" y="1933"/>
              <a:ext cx="166" cy="502"/>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8" name="AutoShape 18">
              <a:extLst>
                <a:ext uri="{FF2B5EF4-FFF2-40B4-BE49-F238E27FC236}">
                  <a16:creationId xmlns:a16="http://schemas.microsoft.com/office/drawing/2014/main" id="{54D7BBBE-1797-40DE-B370-F163728B84CD}"/>
                </a:ext>
              </a:extLst>
            </p:cNvPr>
            <p:cNvCxnSpPr>
              <a:cxnSpLocks noChangeShapeType="1"/>
              <a:stCxn id="7191" idx="5"/>
              <a:endCxn id="7190" idx="1"/>
            </p:cNvCxnSpPr>
            <p:nvPr/>
          </p:nvCxnSpPr>
          <p:spPr bwMode="auto">
            <a:xfrm>
              <a:off x="2845" y="1933"/>
              <a:ext cx="406" cy="358"/>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9" name="AutoShape 19">
              <a:extLst>
                <a:ext uri="{FF2B5EF4-FFF2-40B4-BE49-F238E27FC236}">
                  <a16:creationId xmlns:a16="http://schemas.microsoft.com/office/drawing/2014/main" id="{ED640059-1876-4C67-9271-B39F89F991AA}"/>
                </a:ext>
              </a:extLst>
            </p:cNvPr>
            <p:cNvCxnSpPr>
              <a:cxnSpLocks noChangeShapeType="1"/>
              <a:stCxn id="7192" idx="4"/>
              <a:endCxn id="7190" idx="0"/>
            </p:cNvCxnSpPr>
            <p:nvPr/>
          </p:nvCxnSpPr>
          <p:spPr bwMode="auto">
            <a:xfrm flipH="1">
              <a:off x="3336" y="1632"/>
              <a:ext cx="240" cy="624"/>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0" name="AutoShape 20">
              <a:extLst>
                <a:ext uri="{FF2B5EF4-FFF2-40B4-BE49-F238E27FC236}">
                  <a16:creationId xmlns:a16="http://schemas.microsoft.com/office/drawing/2014/main" id="{1EC2044F-5E00-4063-8E3E-F0A95634BF41}"/>
                </a:ext>
              </a:extLst>
            </p:cNvPr>
            <p:cNvCxnSpPr>
              <a:cxnSpLocks noChangeShapeType="1"/>
              <a:stCxn id="7190" idx="2"/>
              <a:endCxn id="7189" idx="6"/>
            </p:cNvCxnSpPr>
            <p:nvPr/>
          </p:nvCxnSpPr>
          <p:spPr bwMode="auto">
            <a:xfrm flipH="1">
              <a:off x="2544" y="2376"/>
              <a:ext cx="672" cy="14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01" name="Text Box 21">
              <a:extLst>
                <a:ext uri="{FF2B5EF4-FFF2-40B4-BE49-F238E27FC236}">
                  <a16:creationId xmlns:a16="http://schemas.microsoft.com/office/drawing/2014/main" id="{5149BEE7-3031-4D14-B899-A1B00A4173FD}"/>
                </a:ext>
              </a:extLst>
            </p:cNvPr>
            <p:cNvSpPr txBox="1">
              <a:spLocks noChangeArrowheads="1"/>
            </p:cNvSpPr>
            <p:nvPr/>
          </p:nvSpPr>
          <p:spPr bwMode="auto">
            <a:xfrm>
              <a:off x="2438" y="1617"/>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7202" name="Text Box 22">
              <a:extLst>
                <a:ext uri="{FF2B5EF4-FFF2-40B4-BE49-F238E27FC236}">
                  <a16:creationId xmlns:a16="http://schemas.microsoft.com/office/drawing/2014/main" id="{47821CE5-0054-4FE1-AF73-2D784C38EDF8}"/>
                </a:ext>
              </a:extLst>
            </p:cNvPr>
            <p:cNvSpPr txBox="1">
              <a:spLocks noChangeArrowheads="1"/>
            </p:cNvSpPr>
            <p:nvPr/>
          </p:nvSpPr>
          <p:spPr bwMode="auto">
            <a:xfrm>
              <a:off x="2448" y="1977"/>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7203" name="Text Box 23">
              <a:extLst>
                <a:ext uri="{FF2B5EF4-FFF2-40B4-BE49-F238E27FC236}">
                  <a16:creationId xmlns:a16="http://schemas.microsoft.com/office/drawing/2014/main" id="{A4570821-140C-4DBD-8729-C0FA483A2E25}"/>
                </a:ext>
              </a:extLst>
            </p:cNvPr>
            <p:cNvSpPr txBox="1">
              <a:spLocks noChangeArrowheads="1"/>
            </p:cNvSpPr>
            <p:nvPr/>
          </p:nvSpPr>
          <p:spPr bwMode="auto">
            <a:xfrm>
              <a:off x="2172" y="1977"/>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7204" name="Text Box 24">
              <a:extLst>
                <a:ext uri="{FF2B5EF4-FFF2-40B4-BE49-F238E27FC236}">
                  <a16:creationId xmlns:a16="http://schemas.microsoft.com/office/drawing/2014/main" id="{F8C4FB50-8DB4-40F6-8636-61DB416839A1}"/>
                </a:ext>
              </a:extLst>
            </p:cNvPr>
            <p:cNvSpPr txBox="1">
              <a:spLocks noChangeArrowheads="1"/>
            </p:cNvSpPr>
            <p:nvPr/>
          </p:nvSpPr>
          <p:spPr bwMode="auto">
            <a:xfrm>
              <a:off x="2780" y="1344"/>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7205" name="Text Box 25">
              <a:extLst>
                <a:ext uri="{FF2B5EF4-FFF2-40B4-BE49-F238E27FC236}">
                  <a16:creationId xmlns:a16="http://schemas.microsoft.com/office/drawing/2014/main" id="{1BB66C5B-03EB-454E-AE12-F6CF41D22375}"/>
                </a:ext>
              </a:extLst>
            </p:cNvPr>
            <p:cNvSpPr txBox="1">
              <a:spLocks noChangeArrowheads="1"/>
            </p:cNvSpPr>
            <p:nvPr/>
          </p:nvSpPr>
          <p:spPr bwMode="auto">
            <a:xfrm>
              <a:off x="2972" y="1593"/>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7206" name="Text Box 26">
              <a:extLst>
                <a:ext uri="{FF2B5EF4-FFF2-40B4-BE49-F238E27FC236}">
                  <a16:creationId xmlns:a16="http://schemas.microsoft.com/office/drawing/2014/main" id="{ED336955-FD84-417A-B4E8-74C9AEC1BD37}"/>
                </a:ext>
              </a:extLst>
            </p:cNvPr>
            <p:cNvSpPr txBox="1">
              <a:spLocks noChangeArrowheads="1"/>
            </p:cNvSpPr>
            <p:nvPr/>
          </p:nvSpPr>
          <p:spPr bwMode="auto">
            <a:xfrm>
              <a:off x="2972" y="1881"/>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7207" name="Text Box 27">
              <a:extLst>
                <a:ext uri="{FF2B5EF4-FFF2-40B4-BE49-F238E27FC236}">
                  <a16:creationId xmlns:a16="http://schemas.microsoft.com/office/drawing/2014/main" id="{ECC0BA92-A02B-47FB-8717-7FA5F8A42E7D}"/>
                </a:ext>
              </a:extLst>
            </p:cNvPr>
            <p:cNvSpPr txBox="1">
              <a:spLocks noChangeArrowheads="1"/>
            </p:cNvSpPr>
            <p:nvPr/>
          </p:nvSpPr>
          <p:spPr bwMode="auto">
            <a:xfrm>
              <a:off x="2780" y="2265"/>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7208" name="Text Box 28">
              <a:extLst>
                <a:ext uri="{FF2B5EF4-FFF2-40B4-BE49-F238E27FC236}">
                  <a16:creationId xmlns:a16="http://schemas.microsoft.com/office/drawing/2014/main" id="{02814768-546E-4B2D-9F3D-144F7DF25F0D}"/>
                </a:ext>
              </a:extLst>
            </p:cNvPr>
            <p:cNvSpPr txBox="1">
              <a:spLocks noChangeArrowheads="1"/>
            </p:cNvSpPr>
            <p:nvPr/>
          </p:nvSpPr>
          <p:spPr bwMode="auto">
            <a:xfrm>
              <a:off x="3456" y="1881"/>
              <a:ext cx="2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grpSp>
      <p:grpSp>
        <p:nvGrpSpPr>
          <p:cNvPr id="7174" name="Group 50">
            <a:extLst>
              <a:ext uri="{FF2B5EF4-FFF2-40B4-BE49-F238E27FC236}">
                <a16:creationId xmlns:a16="http://schemas.microsoft.com/office/drawing/2014/main" id="{1188B921-B555-4105-A90A-EF9E6764F928}"/>
              </a:ext>
            </a:extLst>
          </p:cNvPr>
          <p:cNvGrpSpPr>
            <a:grpSpLocks/>
          </p:cNvGrpSpPr>
          <p:nvPr/>
        </p:nvGrpSpPr>
        <p:grpSpPr bwMode="auto">
          <a:xfrm>
            <a:off x="4343401" y="4152902"/>
            <a:ext cx="1364456" cy="723900"/>
            <a:chOff x="2976" y="2816"/>
            <a:chExt cx="1146" cy="608"/>
          </a:xfrm>
        </p:grpSpPr>
        <p:grpSp>
          <p:nvGrpSpPr>
            <p:cNvPr id="7176" name="Group 48">
              <a:extLst>
                <a:ext uri="{FF2B5EF4-FFF2-40B4-BE49-F238E27FC236}">
                  <a16:creationId xmlns:a16="http://schemas.microsoft.com/office/drawing/2014/main" id="{B445AC1F-222A-48A2-9653-A86C6E1B6F7E}"/>
                </a:ext>
              </a:extLst>
            </p:cNvPr>
            <p:cNvGrpSpPr>
              <a:grpSpLocks/>
            </p:cNvGrpSpPr>
            <p:nvPr/>
          </p:nvGrpSpPr>
          <p:grpSpPr bwMode="auto">
            <a:xfrm>
              <a:off x="2976" y="2816"/>
              <a:ext cx="1146" cy="310"/>
              <a:chOff x="2976" y="2816"/>
              <a:chExt cx="1146" cy="310"/>
            </a:xfrm>
          </p:grpSpPr>
          <p:sp>
            <p:nvSpPr>
              <p:cNvPr id="7183" name="Text Box 31">
                <a:extLst>
                  <a:ext uri="{FF2B5EF4-FFF2-40B4-BE49-F238E27FC236}">
                    <a16:creationId xmlns:a16="http://schemas.microsoft.com/office/drawing/2014/main" id="{2BE28609-572D-49AF-A5CA-FA1DFADDB788}"/>
                  </a:ext>
                </a:extLst>
              </p:cNvPr>
              <p:cNvSpPr txBox="1">
                <a:spLocks noChangeArrowheads="1"/>
              </p:cNvSpPr>
              <p:nvPr/>
            </p:nvSpPr>
            <p:spPr bwMode="auto">
              <a:xfrm>
                <a:off x="2976" y="2816"/>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e</a:t>
                </a:r>
              </a:p>
            </p:txBody>
          </p:sp>
          <p:sp>
            <p:nvSpPr>
              <p:cNvPr id="7184" name="Text Box 32">
                <a:extLst>
                  <a:ext uri="{FF2B5EF4-FFF2-40B4-BE49-F238E27FC236}">
                    <a16:creationId xmlns:a16="http://schemas.microsoft.com/office/drawing/2014/main" id="{C945091F-441D-4EFC-A563-9834CCD6ED1B}"/>
                  </a:ext>
                </a:extLst>
              </p:cNvPr>
              <p:cNvSpPr txBox="1">
                <a:spLocks noChangeArrowheads="1"/>
              </p:cNvSpPr>
              <p:nvPr/>
            </p:nvSpPr>
            <p:spPr bwMode="auto">
              <a:xfrm>
                <a:off x="3207" y="2816"/>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sp>
            <p:nvSpPr>
              <p:cNvPr id="7185" name="Text Box 33">
                <a:extLst>
                  <a:ext uri="{FF2B5EF4-FFF2-40B4-BE49-F238E27FC236}">
                    <a16:creationId xmlns:a16="http://schemas.microsoft.com/office/drawing/2014/main" id="{1DE3B485-45C2-4C66-ADC0-A876A688F317}"/>
                  </a:ext>
                </a:extLst>
              </p:cNvPr>
              <p:cNvSpPr txBox="1">
                <a:spLocks noChangeArrowheads="1"/>
              </p:cNvSpPr>
              <p:nvPr/>
            </p:nvSpPr>
            <p:spPr bwMode="auto">
              <a:xfrm>
                <a:off x="3435" y="2816"/>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7186" name="Text Box 34">
                <a:extLst>
                  <a:ext uri="{FF2B5EF4-FFF2-40B4-BE49-F238E27FC236}">
                    <a16:creationId xmlns:a16="http://schemas.microsoft.com/office/drawing/2014/main" id="{77A0A448-77F2-4AED-861B-A6B9714CC052}"/>
                  </a:ext>
                </a:extLst>
              </p:cNvPr>
              <p:cNvSpPr txBox="1">
                <a:spLocks noChangeArrowheads="1"/>
              </p:cNvSpPr>
              <p:nvPr/>
            </p:nvSpPr>
            <p:spPr bwMode="auto">
              <a:xfrm>
                <a:off x="3664" y="2816"/>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7187" name="Text Box 35">
                <a:extLst>
                  <a:ext uri="{FF2B5EF4-FFF2-40B4-BE49-F238E27FC236}">
                    <a16:creationId xmlns:a16="http://schemas.microsoft.com/office/drawing/2014/main" id="{C49EF4CE-4D18-4871-BBBB-89263AFB61F0}"/>
                  </a:ext>
                </a:extLst>
              </p:cNvPr>
              <p:cNvSpPr txBox="1">
                <a:spLocks noChangeArrowheads="1"/>
              </p:cNvSpPr>
              <p:nvPr/>
            </p:nvSpPr>
            <p:spPr bwMode="auto">
              <a:xfrm>
                <a:off x="3893" y="2816"/>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d</a:t>
                </a:r>
              </a:p>
            </p:txBody>
          </p:sp>
        </p:grpSp>
        <p:grpSp>
          <p:nvGrpSpPr>
            <p:cNvPr id="7177" name="Group 49">
              <a:extLst>
                <a:ext uri="{FF2B5EF4-FFF2-40B4-BE49-F238E27FC236}">
                  <a16:creationId xmlns:a16="http://schemas.microsoft.com/office/drawing/2014/main" id="{7A3EB14B-846E-4BC1-88FB-D567FE32DA8C}"/>
                </a:ext>
              </a:extLst>
            </p:cNvPr>
            <p:cNvGrpSpPr>
              <a:grpSpLocks/>
            </p:cNvGrpSpPr>
            <p:nvPr/>
          </p:nvGrpSpPr>
          <p:grpSpPr bwMode="auto">
            <a:xfrm>
              <a:off x="2976" y="3114"/>
              <a:ext cx="1146" cy="310"/>
              <a:chOff x="2976" y="3114"/>
              <a:chExt cx="1146" cy="310"/>
            </a:xfrm>
          </p:grpSpPr>
          <p:sp>
            <p:nvSpPr>
              <p:cNvPr id="7178" name="Text Box 40">
                <a:extLst>
                  <a:ext uri="{FF2B5EF4-FFF2-40B4-BE49-F238E27FC236}">
                    <a16:creationId xmlns:a16="http://schemas.microsoft.com/office/drawing/2014/main" id="{917F2976-72F2-4D29-884C-18A85212A7CC}"/>
                  </a:ext>
                </a:extLst>
              </p:cNvPr>
              <p:cNvSpPr txBox="1">
                <a:spLocks noChangeArrowheads="1"/>
              </p:cNvSpPr>
              <p:nvPr/>
            </p:nvSpPr>
            <p:spPr bwMode="auto">
              <a:xfrm>
                <a:off x="2976" y="3114"/>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0</a:t>
                </a:r>
              </a:p>
            </p:txBody>
          </p:sp>
          <p:sp>
            <p:nvSpPr>
              <p:cNvPr id="7179" name="Text Box 41">
                <a:extLst>
                  <a:ext uri="{FF2B5EF4-FFF2-40B4-BE49-F238E27FC236}">
                    <a16:creationId xmlns:a16="http://schemas.microsoft.com/office/drawing/2014/main" id="{423C18A4-C743-4169-92C7-65F04C5E50CB}"/>
                  </a:ext>
                </a:extLst>
              </p:cNvPr>
              <p:cNvSpPr txBox="1">
                <a:spLocks noChangeArrowheads="1"/>
              </p:cNvSpPr>
              <p:nvPr/>
            </p:nvSpPr>
            <p:spPr bwMode="auto">
              <a:xfrm>
                <a:off x="3207" y="3114"/>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7180" name="Text Box 42">
                <a:extLst>
                  <a:ext uri="{FF2B5EF4-FFF2-40B4-BE49-F238E27FC236}">
                    <a16:creationId xmlns:a16="http://schemas.microsoft.com/office/drawing/2014/main" id="{C83249FF-FA72-48F4-94BF-828842416521}"/>
                  </a:ext>
                </a:extLst>
              </p:cNvPr>
              <p:cNvSpPr txBox="1">
                <a:spLocks noChangeArrowheads="1"/>
              </p:cNvSpPr>
              <p:nvPr/>
            </p:nvSpPr>
            <p:spPr bwMode="auto">
              <a:xfrm>
                <a:off x="3435" y="3114"/>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7181" name="Text Box 43">
                <a:extLst>
                  <a:ext uri="{FF2B5EF4-FFF2-40B4-BE49-F238E27FC236}">
                    <a16:creationId xmlns:a16="http://schemas.microsoft.com/office/drawing/2014/main" id="{9B14A9F2-7C23-4809-8D4B-4BE2F509944A}"/>
                  </a:ext>
                </a:extLst>
              </p:cNvPr>
              <p:cNvSpPr txBox="1">
                <a:spLocks noChangeArrowheads="1"/>
              </p:cNvSpPr>
              <p:nvPr/>
            </p:nvSpPr>
            <p:spPr bwMode="auto">
              <a:xfrm>
                <a:off x="3664" y="3114"/>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7182" name="Text Box 44">
                <a:extLst>
                  <a:ext uri="{FF2B5EF4-FFF2-40B4-BE49-F238E27FC236}">
                    <a16:creationId xmlns:a16="http://schemas.microsoft.com/office/drawing/2014/main" id="{AC5599DB-EC32-45E9-844A-7A7377C1A704}"/>
                  </a:ext>
                </a:extLst>
              </p:cNvPr>
              <p:cNvSpPr txBox="1">
                <a:spLocks noChangeArrowheads="1"/>
              </p:cNvSpPr>
              <p:nvPr/>
            </p:nvSpPr>
            <p:spPr bwMode="auto">
              <a:xfrm>
                <a:off x="3893" y="3114"/>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grpSp>
      </p:grpSp>
      <p:sp>
        <p:nvSpPr>
          <p:cNvPr id="7175" name="Text Box 51">
            <a:extLst>
              <a:ext uri="{FF2B5EF4-FFF2-40B4-BE49-F238E27FC236}">
                <a16:creationId xmlns:a16="http://schemas.microsoft.com/office/drawing/2014/main" id="{415AA4B3-4804-420C-AA11-B2693CAF6709}"/>
              </a:ext>
            </a:extLst>
          </p:cNvPr>
          <p:cNvSpPr txBox="1">
            <a:spLocks noChangeArrowheads="1"/>
          </p:cNvSpPr>
          <p:nvPr/>
        </p:nvSpPr>
        <p:spPr bwMode="auto">
          <a:xfrm>
            <a:off x="6094334" y="4130278"/>
            <a:ext cx="167545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500" u="sng" dirty="0">
                <a:latin typeface="Arial" panose="020B0604020202020204" pitchFamily="34" charset="0"/>
              </a:rPr>
              <a:t>Vertex	Parent</a:t>
            </a:r>
          </a:p>
          <a:p>
            <a:r>
              <a:rPr lang="en-US" altLang="tr-TR" sz="1500" dirty="0">
                <a:latin typeface="Arial" panose="020B0604020202020204" pitchFamily="34" charset="0"/>
              </a:rPr>
              <a:t>    e	    -</a:t>
            </a:r>
          </a:p>
        </p:txBody>
      </p:sp>
      <p:pic>
        <p:nvPicPr>
          <p:cNvPr id="2" name="Picture 1">
            <a:extLst>
              <a:ext uri="{FF2B5EF4-FFF2-40B4-BE49-F238E27FC236}">
                <a16:creationId xmlns:a16="http://schemas.microsoft.com/office/drawing/2014/main" id="{D9A5C0BE-790E-4A1B-D83C-5CD1C1A09C78}"/>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2D84EFF1-E952-44AF-9555-28EF4C5596DC}"/>
              </a:ext>
            </a:extLst>
          </p:cNvPr>
          <p:cNvSpPr>
            <a:spLocks noGrp="1" noChangeArrowheads="1"/>
          </p:cNvSpPr>
          <p:nvPr>
            <p:ph type="title"/>
          </p:nvPr>
        </p:nvSpPr>
        <p:spPr/>
        <p:txBody>
          <a:bodyPr>
            <a:normAutofit/>
          </a:bodyPr>
          <a:lstStyle/>
          <a:p>
            <a:r>
              <a:rPr lang="tr-TR"/>
              <a:t>Prim Algoritması: Örnek</a:t>
            </a:r>
            <a:endParaRPr lang="en-US" altLang="tr-TR"/>
          </a:p>
        </p:txBody>
      </p:sp>
      <p:sp>
        <p:nvSpPr>
          <p:cNvPr id="9220" name="Oval 3">
            <a:extLst>
              <a:ext uri="{FF2B5EF4-FFF2-40B4-BE49-F238E27FC236}">
                <a16:creationId xmlns:a16="http://schemas.microsoft.com/office/drawing/2014/main" id="{8E2C53E7-35C7-4833-ABE9-466C8411C69B}"/>
              </a:ext>
            </a:extLst>
          </p:cNvPr>
          <p:cNvSpPr>
            <a:spLocks noChangeArrowheads="1"/>
          </p:cNvSpPr>
          <p:nvPr/>
        </p:nvSpPr>
        <p:spPr bwMode="auto">
          <a:xfrm>
            <a:off x="2171700" y="28575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9221" name="Oval 4">
            <a:extLst>
              <a:ext uri="{FF2B5EF4-FFF2-40B4-BE49-F238E27FC236}">
                <a16:creationId xmlns:a16="http://schemas.microsoft.com/office/drawing/2014/main" id="{63F70F50-3824-46AE-A018-53AEA2690B0C}"/>
              </a:ext>
            </a:extLst>
          </p:cNvPr>
          <p:cNvSpPr>
            <a:spLocks noChangeArrowheads="1"/>
          </p:cNvSpPr>
          <p:nvPr/>
        </p:nvSpPr>
        <p:spPr bwMode="auto">
          <a:xfrm>
            <a:off x="2343150" y="38290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9222" name="Oval 5">
            <a:extLst>
              <a:ext uri="{FF2B5EF4-FFF2-40B4-BE49-F238E27FC236}">
                <a16:creationId xmlns:a16="http://schemas.microsoft.com/office/drawing/2014/main" id="{07D9713C-46DE-4EDA-A7E4-B58F3CDE41A1}"/>
              </a:ext>
            </a:extLst>
          </p:cNvPr>
          <p:cNvSpPr>
            <a:spLocks noChangeArrowheads="1"/>
          </p:cNvSpPr>
          <p:nvPr/>
        </p:nvSpPr>
        <p:spPr bwMode="auto">
          <a:xfrm>
            <a:off x="3429000" y="36576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9223" name="Oval 6">
            <a:extLst>
              <a:ext uri="{FF2B5EF4-FFF2-40B4-BE49-F238E27FC236}">
                <a16:creationId xmlns:a16="http://schemas.microsoft.com/office/drawing/2014/main" id="{CD5BA350-8666-4FA7-B8B1-1E2478283BD5}"/>
              </a:ext>
            </a:extLst>
          </p:cNvPr>
          <p:cNvSpPr>
            <a:spLocks noChangeArrowheads="1"/>
          </p:cNvSpPr>
          <p:nvPr/>
        </p:nvSpPr>
        <p:spPr bwMode="auto">
          <a:xfrm>
            <a:off x="2743200" y="30289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9224" name="Oval 7">
            <a:extLst>
              <a:ext uri="{FF2B5EF4-FFF2-40B4-BE49-F238E27FC236}">
                <a16:creationId xmlns:a16="http://schemas.microsoft.com/office/drawing/2014/main" id="{5ED4DABD-CA1B-43A8-860C-7B965B8B6476}"/>
              </a:ext>
            </a:extLst>
          </p:cNvPr>
          <p:cNvSpPr>
            <a:spLocks noChangeArrowheads="1"/>
          </p:cNvSpPr>
          <p:nvPr/>
        </p:nvSpPr>
        <p:spPr bwMode="auto">
          <a:xfrm>
            <a:off x="3714750" y="26289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9225" name="AutoShape 8">
            <a:extLst>
              <a:ext uri="{FF2B5EF4-FFF2-40B4-BE49-F238E27FC236}">
                <a16:creationId xmlns:a16="http://schemas.microsoft.com/office/drawing/2014/main" id="{D2CABC46-587B-4798-8A00-172D1EAF32CF}"/>
              </a:ext>
            </a:extLst>
          </p:cNvPr>
          <p:cNvCxnSpPr>
            <a:cxnSpLocks noChangeShapeType="1"/>
            <a:stCxn id="9220" idx="7"/>
            <a:endCxn id="9224" idx="2"/>
          </p:cNvCxnSpPr>
          <p:nvPr/>
        </p:nvCxnSpPr>
        <p:spPr bwMode="auto">
          <a:xfrm flipV="1">
            <a:off x="2415778" y="2771776"/>
            <a:ext cx="1298972" cy="1273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6" name="AutoShape 9">
            <a:extLst>
              <a:ext uri="{FF2B5EF4-FFF2-40B4-BE49-F238E27FC236}">
                <a16:creationId xmlns:a16="http://schemas.microsoft.com/office/drawing/2014/main" id="{43530BD0-C574-438D-A32A-793FBFE118C7}"/>
              </a:ext>
            </a:extLst>
          </p:cNvPr>
          <p:cNvCxnSpPr>
            <a:cxnSpLocks noChangeShapeType="1"/>
            <a:stCxn id="9223" idx="6"/>
            <a:endCxn id="9224" idx="3"/>
          </p:cNvCxnSpPr>
          <p:nvPr/>
        </p:nvCxnSpPr>
        <p:spPr bwMode="auto">
          <a:xfrm flipV="1">
            <a:off x="3028951" y="2872978"/>
            <a:ext cx="727472" cy="29884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7" name="AutoShape 10">
            <a:extLst>
              <a:ext uri="{FF2B5EF4-FFF2-40B4-BE49-F238E27FC236}">
                <a16:creationId xmlns:a16="http://schemas.microsoft.com/office/drawing/2014/main" id="{7CDF7D94-D65C-4367-987A-FE1745D0A0F0}"/>
              </a:ext>
            </a:extLst>
          </p:cNvPr>
          <p:cNvCxnSpPr>
            <a:cxnSpLocks noChangeShapeType="1"/>
            <a:stCxn id="9220" idx="4"/>
            <a:endCxn id="9221" idx="0"/>
          </p:cNvCxnSpPr>
          <p:nvPr/>
        </p:nvCxnSpPr>
        <p:spPr bwMode="auto">
          <a:xfrm>
            <a:off x="2314575" y="3143250"/>
            <a:ext cx="171450" cy="685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8" name="AutoShape 11">
            <a:extLst>
              <a:ext uri="{FF2B5EF4-FFF2-40B4-BE49-F238E27FC236}">
                <a16:creationId xmlns:a16="http://schemas.microsoft.com/office/drawing/2014/main" id="{57081041-FE54-465C-9267-6D9FD7D03DFE}"/>
              </a:ext>
            </a:extLst>
          </p:cNvPr>
          <p:cNvCxnSpPr>
            <a:cxnSpLocks noChangeShapeType="1"/>
            <a:stCxn id="9220" idx="5"/>
            <a:endCxn id="9223" idx="2"/>
          </p:cNvCxnSpPr>
          <p:nvPr/>
        </p:nvCxnSpPr>
        <p:spPr bwMode="auto">
          <a:xfrm>
            <a:off x="2415778" y="3101578"/>
            <a:ext cx="327422" cy="7024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9" name="AutoShape 12">
            <a:extLst>
              <a:ext uri="{FF2B5EF4-FFF2-40B4-BE49-F238E27FC236}">
                <a16:creationId xmlns:a16="http://schemas.microsoft.com/office/drawing/2014/main" id="{807C285F-F987-4737-A426-21CFB8151725}"/>
              </a:ext>
            </a:extLst>
          </p:cNvPr>
          <p:cNvCxnSpPr>
            <a:cxnSpLocks noChangeShapeType="1"/>
            <a:stCxn id="9221" idx="7"/>
            <a:endCxn id="9223" idx="3"/>
          </p:cNvCxnSpPr>
          <p:nvPr/>
        </p:nvCxnSpPr>
        <p:spPr bwMode="auto">
          <a:xfrm flipV="1">
            <a:off x="2587230" y="3273030"/>
            <a:ext cx="197644" cy="597694"/>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0" name="AutoShape 13">
            <a:extLst>
              <a:ext uri="{FF2B5EF4-FFF2-40B4-BE49-F238E27FC236}">
                <a16:creationId xmlns:a16="http://schemas.microsoft.com/office/drawing/2014/main" id="{904C7245-06A6-46F7-B498-B5BF51C9F0DF}"/>
              </a:ext>
            </a:extLst>
          </p:cNvPr>
          <p:cNvCxnSpPr>
            <a:cxnSpLocks noChangeShapeType="1"/>
            <a:stCxn id="9223" idx="5"/>
            <a:endCxn id="9222" idx="1"/>
          </p:cNvCxnSpPr>
          <p:nvPr/>
        </p:nvCxnSpPr>
        <p:spPr bwMode="auto">
          <a:xfrm>
            <a:off x="2987280" y="3273030"/>
            <a:ext cx="483394" cy="426244"/>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1" name="AutoShape 14">
            <a:extLst>
              <a:ext uri="{FF2B5EF4-FFF2-40B4-BE49-F238E27FC236}">
                <a16:creationId xmlns:a16="http://schemas.microsoft.com/office/drawing/2014/main" id="{53AE4132-2E23-4DD5-9C39-FA102B741A22}"/>
              </a:ext>
            </a:extLst>
          </p:cNvPr>
          <p:cNvCxnSpPr>
            <a:cxnSpLocks noChangeShapeType="1"/>
            <a:stCxn id="9224" idx="4"/>
            <a:endCxn id="9222" idx="0"/>
          </p:cNvCxnSpPr>
          <p:nvPr/>
        </p:nvCxnSpPr>
        <p:spPr bwMode="auto">
          <a:xfrm flipH="1">
            <a:off x="3571875" y="2914650"/>
            <a:ext cx="285750" cy="742950"/>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2" name="AutoShape 15">
            <a:extLst>
              <a:ext uri="{FF2B5EF4-FFF2-40B4-BE49-F238E27FC236}">
                <a16:creationId xmlns:a16="http://schemas.microsoft.com/office/drawing/2014/main" id="{33AD3542-B8FD-483A-A0DE-B72F585326C6}"/>
              </a:ext>
            </a:extLst>
          </p:cNvPr>
          <p:cNvCxnSpPr>
            <a:cxnSpLocks noChangeShapeType="1"/>
            <a:stCxn id="9222" idx="2"/>
            <a:endCxn id="9221" idx="6"/>
          </p:cNvCxnSpPr>
          <p:nvPr/>
        </p:nvCxnSpPr>
        <p:spPr bwMode="auto">
          <a:xfrm flipH="1">
            <a:off x="2628900" y="3800475"/>
            <a:ext cx="800100" cy="171450"/>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33" name="Text Box 16">
            <a:extLst>
              <a:ext uri="{FF2B5EF4-FFF2-40B4-BE49-F238E27FC236}">
                <a16:creationId xmlns:a16="http://schemas.microsoft.com/office/drawing/2014/main" id="{ACDC952F-D1F4-46BA-BFFB-8BCB8AD02EA6}"/>
              </a:ext>
            </a:extLst>
          </p:cNvPr>
          <p:cNvSpPr txBox="1">
            <a:spLocks noChangeArrowheads="1"/>
          </p:cNvSpPr>
          <p:nvPr/>
        </p:nvSpPr>
        <p:spPr bwMode="auto">
          <a:xfrm>
            <a:off x="2502694" y="289679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9234" name="Text Box 17">
            <a:extLst>
              <a:ext uri="{FF2B5EF4-FFF2-40B4-BE49-F238E27FC236}">
                <a16:creationId xmlns:a16="http://schemas.microsoft.com/office/drawing/2014/main" id="{8C16A0B4-2B6D-4678-92DF-2AE392825BBB}"/>
              </a:ext>
            </a:extLst>
          </p:cNvPr>
          <p:cNvSpPr txBox="1">
            <a:spLocks noChangeArrowheads="1"/>
          </p:cNvSpPr>
          <p:nvPr/>
        </p:nvSpPr>
        <p:spPr bwMode="auto">
          <a:xfrm>
            <a:off x="2514600"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9235" name="Text Box 18">
            <a:extLst>
              <a:ext uri="{FF2B5EF4-FFF2-40B4-BE49-F238E27FC236}">
                <a16:creationId xmlns:a16="http://schemas.microsoft.com/office/drawing/2014/main" id="{DD960639-9B4E-4D37-B800-2C0664E49D06}"/>
              </a:ext>
            </a:extLst>
          </p:cNvPr>
          <p:cNvSpPr txBox="1">
            <a:spLocks noChangeArrowheads="1"/>
          </p:cNvSpPr>
          <p:nvPr/>
        </p:nvSpPr>
        <p:spPr bwMode="auto">
          <a:xfrm>
            <a:off x="2185987"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9236" name="Text Box 19">
            <a:extLst>
              <a:ext uri="{FF2B5EF4-FFF2-40B4-BE49-F238E27FC236}">
                <a16:creationId xmlns:a16="http://schemas.microsoft.com/office/drawing/2014/main" id="{E1B74AD0-8A1A-4818-B241-2F67BD622E29}"/>
              </a:ext>
            </a:extLst>
          </p:cNvPr>
          <p:cNvSpPr txBox="1">
            <a:spLocks noChangeArrowheads="1"/>
          </p:cNvSpPr>
          <p:nvPr/>
        </p:nvSpPr>
        <p:spPr bwMode="auto">
          <a:xfrm>
            <a:off x="2909887" y="257175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9237" name="Text Box 20">
            <a:extLst>
              <a:ext uri="{FF2B5EF4-FFF2-40B4-BE49-F238E27FC236}">
                <a16:creationId xmlns:a16="http://schemas.microsoft.com/office/drawing/2014/main" id="{DDF5CD69-6D63-4C81-AE0D-0DC9F748CC46}"/>
              </a:ext>
            </a:extLst>
          </p:cNvPr>
          <p:cNvSpPr txBox="1">
            <a:spLocks noChangeArrowheads="1"/>
          </p:cNvSpPr>
          <p:nvPr/>
        </p:nvSpPr>
        <p:spPr bwMode="auto">
          <a:xfrm>
            <a:off x="3138487" y="28682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9238" name="Text Box 21">
            <a:extLst>
              <a:ext uri="{FF2B5EF4-FFF2-40B4-BE49-F238E27FC236}">
                <a16:creationId xmlns:a16="http://schemas.microsoft.com/office/drawing/2014/main" id="{F57C090B-CCB7-4B72-997A-4D79347C83AE}"/>
              </a:ext>
            </a:extLst>
          </p:cNvPr>
          <p:cNvSpPr txBox="1">
            <a:spLocks noChangeArrowheads="1"/>
          </p:cNvSpPr>
          <p:nvPr/>
        </p:nvSpPr>
        <p:spPr bwMode="auto">
          <a:xfrm>
            <a:off x="3138487"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9239" name="Text Box 22">
            <a:extLst>
              <a:ext uri="{FF2B5EF4-FFF2-40B4-BE49-F238E27FC236}">
                <a16:creationId xmlns:a16="http://schemas.microsoft.com/office/drawing/2014/main" id="{2B3DF87B-DBC3-4341-8D1D-6DBFAF323E40}"/>
              </a:ext>
            </a:extLst>
          </p:cNvPr>
          <p:cNvSpPr txBox="1">
            <a:spLocks noChangeArrowheads="1"/>
          </p:cNvSpPr>
          <p:nvPr/>
        </p:nvSpPr>
        <p:spPr bwMode="auto">
          <a:xfrm>
            <a:off x="2909887" y="36683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9240" name="Text Box 23">
            <a:extLst>
              <a:ext uri="{FF2B5EF4-FFF2-40B4-BE49-F238E27FC236}">
                <a16:creationId xmlns:a16="http://schemas.microsoft.com/office/drawing/2014/main" id="{DCAF3EF1-2165-4754-8305-ECC4AAE1846D}"/>
              </a:ext>
            </a:extLst>
          </p:cNvPr>
          <p:cNvSpPr txBox="1">
            <a:spLocks noChangeArrowheads="1"/>
          </p:cNvSpPr>
          <p:nvPr/>
        </p:nvSpPr>
        <p:spPr bwMode="auto">
          <a:xfrm>
            <a:off x="3714750"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grpSp>
        <p:nvGrpSpPr>
          <p:cNvPr id="9241" name="Group 51">
            <a:extLst>
              <a:ext uri="{FF2B5EF4-FFF2-40B4-BE49-F238E27FC236}">
                <a16:creationId xmlns:a16="http://schemas.microsoft.com/office/drawing/2014/main" id="{E05DDAB9-6689-46B4-96F9-A8B1BA9336DC}"/>
              </a:ext>
            </a:extLst>
          </p:cNvPr>
          <p:cNvGrpSpPr>
            <a:grpSpLocks/>
          </p:cNvGrpSpPr>
          <p:nvPr/>
        </p:nvGrpSpPr>
        <p:grpSpPr bwMode="auto">
          <a:xfrm>
            <a:off x="4629151" y="3143252"/>
            <a:ext cx="3162301" cy="1246584"/>
            <a:chOff x="2919" y="1392"/>
            <a:chExt cx="2656" cy="1047"/>
          </a:xfrm>
        </p:grpSpPr>
        <p:grpSp>
          <p:nvGrpSpPr>
            <p:cNvPr id="9257" name="Group 49">
              <a:extLst>
                <a:ext uri="{FF2B5EF4-FFF2-40B4-BE49-F238E27FC236}">
                  <a16:creationId xmlns:a16="http://schemas.microsoft.com/office/drawing/2014/main" id="{F0D11548-F10B-47CF-8784-CDEA6312C1A3}"/>
                </a:ext>
              </a:extLst>
            </p:cNvPr>
            <p:cNvGrpSpPr>
              <a:grpSpLocks/>
            </p:cNvGrpSpPr>
            <p:nvPr/>
          </p:nvGrpSpPr>
          <p:grpSpPr bwMode="auto">
            <a:xfrm>
              <a:off x="2919" y="1712"/>
              <a:ext cx="915" cy="608"/>
              <a:chOff x="2919" y="1712"/>
              <a:chExt cx="915" cy="608"/>
            </a:xfrm>
          </p:grpSpPr>
          <p:grpSp>
            <p:nvGrpSpPr>
              <p:cNvPr id="9259" name="Group 48">
                <a:extLst>
                  <a:ext uri="{FF2B5EF4-FFF2-40B4-BE49-F238E27FC236}">
                    <a16:creationId xmlns:a16="http://schemas.microsoft.com/office/drawing/2014/main" id="{BA01E295-40B2-4727-B26E-964FAB0C1AF5}"/>
                  </a:ext>
                </a:extLst>
              </p:cNvPr>
              <p:cNvGrpSpPr>
                <a:grpSpLocks/>
              </p:cNvGrpSpPr>
              <p:nvPr/>
            </p:nvGrpSpPr>
            <p:grpSpPr bwMode="auto">
              <a:xfrm>
                <a:off x="2919" y="1712"/>
                <a:ext cx="915" cy="310"/>
                <a:chOff x="2919" y="1712"/>
                <a:chExt cx="915" cy="310"/>
              </a:xfrm>
            </p:grpSpPr>
            <p:sp>
              <p:nvSpPr>
                <p:cNvPr id="9265" name="Text Box 31">
                  <a:extLst>
                    <a:ext uri="{FF2B5EF4-FFF2-40B4-BE49-F238E27FC236}">
                      <a16:creationId xmlns:a16="http://schemas.microsoft.com/office/drawing/2014/main" id="{1C6B1956-3E1F-4A6D-BB49-4D46F27BF404}"/>
                    </a:ext>
                  </a:extLst>
                </p:cNvPr>
                <p:cNvSpPr txBox="1">
                  <a:spLocks noChangeArrowheads="1"/>
                </p:cNvSpPr>
                <p:nvPr/>
              </p:nvSpPr>
              <p:spPr bwMode="auto">
                <a:xfrm>
                  <a:off x="2919"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d</a:t>
                  </a:r>
                </a:p>
              </p:txBody>
            </p:sp>
            <p:sp>
              <p:nvSpPr>
                <p:cNvPr id="9266" name="Text Box 32">
                  <a:extLst>
                    <a:ext uri="{FF2B5EF4-FFF2-40B4-BE49-F238E27FC236}">
                      <a16:creationId xmlns:a16="http://schemas.microsoft.com/office/drawing/2014/main" id="{48D4C60C-9485-4068-BE8D-3ACF189D0C47}"/>
                    </a:ext>
                  </a:extLst>
                </p:cNvPr>
                <p:cNvSpPr txBox="1">
                  <a:spLocks noChangeArrowheads="1"/>
                </p:cNvSpPr>
                <p:nvPr/>
              </p:nvSpPr>
              <p:spPr bwMode="auto">
                <a:xfrm>
                  <a:off x="3147"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9267" name="Text Box 33">
                  <a:extLst>
                    <a:ext uri="{FF2B5EF4-FFF2-40B4-BE49-F238E27FC236}">
                      <a16:creationId xmlns:a16="http://schemas.microsoft.com/office/drawing/2014/main" id="{08D20381-CCFF-40B6-807E-4FD87C24DD6E}"/>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9268" name="Text Box 34">
                  <a:extLst>
                    <a:ext uri="{FF2B5EF4-FFF2-40B4-BE49-F238E27FC236}">
                      <a16:creationId xmlns:a16="http://schemas.microsoft.com/office/drawing/2014/main" id="{DD50EE1D-9212-48F9-9E13-2DE17CAC3308}"/>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grpSp>
          <p:grpSp>
            <p:nvGrpSpPr>
              <p:cNvPr id="9260" name="Group 46">
                <a:extLst>
                  <a:ext uri="{FF2B5EF4-FFF2-40B4-BE49-F238E27FC236}">
                    <a16:creationId xmlns:a16="http://schemas.microsoft.com/office/drawing/2014/main" id="{908C583A-66EA-43F0-A809-85F89B68EFCD}"/>
                  </a:ext>
                </a:extLst>
              </p:cNvPr>
              <p:cNvGrpSpPr>
                <a:grpSpLocks/>
              </p:cNvGrpSpPr>
              <p:nvPr/>
            </p:nvGrpSpPr>
            <p:grpSpPr bwMode="auto">
              <a:xfrm>
                <a:off x="2919" y="2010"/>
                <a:ext cx="915" cy="310"/>
                <a:chOff x="2919" y="2010"/>
                <a:chExt cx="915" cy="310"/>
              </a:xfrm>
            </p:grpSpPr>
            <p:sp>
              <p:nvSpPr>
                <p:cNvPr id="9261" name="Text Box 37">
                  <a:extLst>
                    <a:ext uri="{FF2B5EF4-FFF2-40B4-BE49-F238E27FC236}">
                      <a16:creationId xmlns:a16="http://schemas.microsoft.com/office/drawing/2014/main" id="{05A3A87F-3CB2-4D4A-ACE0-1A5C3EBBB84A}"/>
                    </a:ext>
                  </a:extLst>
                </p:cNvPr>
                <p:cNvSpPr txBox="1">
                  <a:spLocks noChangeArrowheads="1"/>
                </p:cNvSpPr>
                <p:nvPr/>
              </p:nvSpPr>
              <p:spPr bwMode="auto">
                <a:xfrm>
                  <a:off x="2919"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solidFill>
                        <a:srgbClr val="008000"/>
                      </a:solidFill>
                      <a:latin typeface="Arial" panose="020B0604020202020204" pitchFamily="34" charset="0"/>
                      <a:sym typeface="Symbol" panose="05050102010706020507" pitchFamily="18" charset="2"/>
                    </a:rPr>
                    <a:t>4</a:t>
                  </a:r>
                  <a:endParaRPr lang="en-US" altLang="tr-TR" sz="1800" b="1">
                    <a:latin typeface="Arial" panose="020B0604020202020204" pitchFamily="34" charset="0"/>
                    <a:sym typeface="Symbol" panose="05050102010706020507" pitchFamily="18" charset="2"/>
                  </a:endParaRPr>
                </a:p>
              </p:txBody>
            </p:sp>
            <p:sp>
              <p:nvSpPr>
                <p:cNvPr id="9262" name="Text Box 38">
                  <a:extLst>
                    <a:ext uri="{FF2B5EF4-FFF2-40B4-BE49-F238E27FC236}">
                      <a16:creationId xmlns:a16="http://schemas.microsoft.com/office/drawing/2014/main" id="{AE5E5106-94E8-4A19-AF1A-B0C5771AACBD}"/>
                    </a:ext>
                  </a:extLst>
                </p:cNvPr>
                <p:cNvSpPr txBox="1">
                  <a:spLocks noChangeArrowheads="1"/>
                </p:cNvSpPr>
                <p:nvPr/>
              </p:nvSpPr>
              <p:spPr bwMode="auto">
                <a:xfrm>
                  <a:off x="3147"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solidFill>
                        <a:srgbClr val="008000"/>
                      </a:solidFill>
                      <a:latin typeface="Arial" panose="020B0604020202020204" pitchFamily="34" charset="0"/>
                      <a:sym typeface="Symbol" panose="05050102010706020507" pitchFamily="18" charset="2"/>
                    </a:rPr>
                    <a:t>5</a:t>
                  </a:r>
                  <a:endParaRPr lang="en-US" altLang="tr-TR" sz="1800" b="1">
                    <a:latin typeface="Arial" panose="020B0604020202020204" pitchFamily="34" charset="0"/>
                    <a:sym typeface="Symbol" panose="05050102010706020507" pitchFamily="18" charset="2"/>
                  </a:endParaRPr>
                </a:p>
              </p:txBody>
            </p:sp>
            <p:sp>
              <p:nvSpPr>
                <p:cNvPr id="9263" name="Text Box 39">
                  <a:extLst>
                    <a:ext uri="{FF2B5EF4-FFF2-40B4-BE49-F238E27FC236}">
                      <a16:creationId xmlns:a16="http://schemas.microsoft.com/office/drawing/2014/main" id="{ACC69668-6870-4E72-9344-574F5574B44D}"/>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solidFill>
                        <a:srgbClr val="008000"/>
                      </a:solidFill>
                      <a:latin typeface="Arial" panose="020B0604020202020204" pitchFamily="34" charset="0"/>
                      <a:sym typeface="Symbol" panose="05050102010706020507" pitchFamily="18" charset="2"/>
                    </a:rPr>
                    <a:t>5</a:t>
                  </a:r>
                  <a:endParaRPr lang="en-US" altLang="tr-TR" sz="1800">
                    <a:sym typeface="Symbol" panose="05050102010706020507" pitchFamily="18" charset="2"/>
                  </a:endParaRPr>
                </a:p>
              </p:txBody>
            </p:sp>
            <p:sp>
              <p:nvSpPr>
                <p:cNvPr id="9264" name="Text Box 40">
                  <a:extLst>
                    <a:ext uri="{FF2B5EF4-FFF2-40B4-BE49-F238E27FC236}">
                      <a16:creationId xmlns:a16="http://schemas.microsoft.com/office/drawing/2014/main" id="{A493C2DE-5331-4B10-AC5D-08FCB0812F2C}"/>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endParaRPr lang="en-US" altLang="tr-TR" sz="1800" b="1">
                    <a:latin typeface="Arial" panose="020B0604020202020204" pitchFamily="34" charset="0"/>
                    <a:sym typeface="Symbol" panose="05050102010706020507" pitchFamily="18" charset="2"/>
                  </a:endParaRPr>
                </a:p>
              </p:txBody>
            </p:sp>
          </p:grpSp>
        </p:grpSp>
        <p:sp>
          <p:nvSpPr>
            <p:cNvPr id="9258" name="Text Box 41">
              <a:extLst>
                <a:ext uri="{FF2B5EF4-FFF2-40B4-BE49-F238E27FC236}">
                  <a16:creationId xmlns:a16="http://schemas.microsoft.com/office/drawing/2014/main" id="{CEFDB3EC-C7CC-4FCB-AF8D-60E3ECE50146}"/>
                </a:ext>
              </a:extLst>
            </p:cNvPr>
            <p:cNvSpPr txBox="1">
              <a:spLocks noChangeArrowheads="1"/>
            </p:cNvSpPr>
            <p:nvPr/>
          </p:nvSpPr>
          <p:spPr bwMode="auto">
            <a:xfrm>
              <a:off x="4165" y="1392"/>
              <a:ext cx="1410" cy="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b		e</a:t>
              </a:r>
            </a:p>
            <a:p>
              <a:r>
                <a:rPr lang="en-US" altLang="tr-TR" sz="1500">
                  <a:solidFill>
                    <a:srgbClr val="008000"/>
                  </a:solidFill>
                  <a:latin typeface="Arial" panose="020B0604020202020204" pitchFamily="34" charset="0"/>
                </a:rPr>
                <a:t>	c		e</a:t>
              </a:r>
            </a:p>
            <a:p>
              <a:r>
                <a:rPr lang="en-US" altLang="tr-TR" sz="1500">
                  <a:solidFill>
                    <a:srgbClr val="008000"/>
                  </a:solidFill>
                  <a:latin typeface="Arial" panose="020B0604020202020204" pitchFamily="34" charset="0"/>
                </a:rPr>
                <a:t>	d		e</a:t>
              </a:r>
            </a:p>
          </p:txBody>
        </p:sp>
      </p:grpSp>
      <p:sp>
        <p:nvSpPr>
          <p:cNvPr id="9242" name="Rectangle 45">
            <a:extLst>
              <a:ext uri="{FF2B5EF4-FFF2-40B4-BE49-F238E27FC236}">
                <a16:creationId xmlns:a16="http://schemas.microsoft.com/office/drawing/2014/main" id="{2E9DFCDD-4E1B-4E39-8F77-BE2BAD3D6B5B}"/>
              </a:ext>
            </a:extLst>
          </p:cNvPr>
          <p:cNvSpPr>
            <a:spLocks noChangeArrowheads="1"/>
          </p:cNvSpPr>
          <p:nvPr/>
        </p:nvSpPr>
        <p:spPr bwMode="auto">
          <a:xfrm>
            <a:off x="2143126" y="4525566"/>
            <a:ext cx="495871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tr-TR" altLang="tr-TR" sz="1500" dirty="0">
                <a:latin typeface="Arial" panose="020B0604020202020204" pitchFamily="34" charset="0"/>
              </a:rPr>
              <a:t>İlk düğüm rastgele seçilir ve düğüme bağlı diğer düğümlerden minimum mesafeli olan seçilir.</a:t>
            </a:r>
            <a:endParaRPr lang="en-US" altLang="tr-TR" sz="1500" dirty="0">
              <a:latin typeface="Arial" panose="020B0604020202020204" pitchFamily="34" charset="0"/>
            </a:endParaRPr>
          </a:p>
        </p:txBody>
      </p:sp>
      <p:sp>
        <p:nvSpPr>
          <p:cNvPr id="9243" name="Line 50">
            <a:extLst>
              <a:ext uri="{FF2B5EF4-FFF2-40B4-BE49-F238E27FC236}">
                <a16:creationId xmlns:a16="http://schemas.microsoft.com/office/drawing/2014/main" id="{9CBB15CB-0DF3-4A82-8298-322A5F8DD132}"/>
              </a:ext>
            </a:extLst>
          </p:cNvPr>
          <p:cNvSpPr>
            <a:spLocks noChangeShapeType="1"/>
          </p:cNvSpPr>
          <p:nvPr/>
        </p:nvSpPr>
        <p:spPr bwMode="auto">
          <a:xfrm>
            <a:off x="3429000" y="3714750"/>
            <a:ext cx="285750" cy="2286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9244" name="Text Box 65">
            <a:extLst>
              <a:ext uri="{FF2B5EF4-FFF2-40B4-BE49-F238E27FC236}">
                <a16:creationId xmlns:a16="http://schemas.microsoft.com/office/drawing/2014/main" id="{725E0F9F-A8B6-4E61-BD15-EE5C40798EB6}"/>
              </a:ext>
            </a:extLst>
          </p:cNvPr>
          <p:cNvSpPr txBox="1">
            <a:spLocks noChangeArrowheads="1"/>
          </p:cNvSpPr>
          <p:nvPr/>
        </p:nvSpPr>
        <p:spPr bwMode="auto">
          <a:xfrm>
            <a:off x="6112669" y="1657351"/>
            <a:ext cx="1678665"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b		-</a:t>
            </a:r>
          </a:p>
          <a:p>
            <a:r>
              <a:rPr lang="en-US" altLang="tr-TR" sz="1500">
                <a:solidFill>
                  <a:srgbClr val="008000"/>
                </a:solidFill>
                <a:latin typeface="Arial" panose="020B0604020202020204" pitchFamily="34" charset="0"/>
              </a:rPr>
              <a:t>	c		-</a:t>
            </a:r>
          </a:p>
          <a:p>
            <a:r>
              <a:rPr lang="en-US" altLang="tr-TR" sz="1500">
                <a:solidFill>
                  <a:srgbClr val="008000"/>
                </a:solidFill>
                <a:latin typeface="Arial" panose="020B0604020202020204" pitchFamily="34" charset="0"/>
              </a:rPr>
              <a:t>	d		-</a:t>
            </a:r>
          </a:p>
        </p:txBody>
      </p:sp>
      <p:sp>
        <p:nvSpPr>
          <p:cNvPr id="9245" name="Line 66">
            <a:extLst>
              <a:ext uri="{FF2B5EF4-FFF2-40B4-BE49-F238E27FC236}">
                <a16:creationId xmlns:a16="http://schemas.microsoft.com/office/drawing/2014/main" id="{6B243CB8-B7DD-42D4-986F-06E8039EAF59}"/>
              </a:ext>
            </a:extLst>
          </p:cNvPr>
          <p:cNvSpPr>
            <a:spLocks noChangeShapeType="1"/>
          </p:cNvSpPr>
          <p:nvPr/>
        </p:nvSpPr>
        <p:spPr bwMode="auto">
          <a:xfrm>
            <a:off x="4114800" y="3086100"/>
            <a:ext cx="3657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nvGrpSpPr>
          <p:cNvPr id="9246" name="Group 87">
            <a:extLst>
              <a:ext uri="{FF2B5EF4-FFF2-40B4-BE49-F238E27FC236}">
                <a16:creationId xmlns:a16="http://schemas.microsoft.com/office/drawing/2014/main" id="{C8DE21ED-C649-4E54-AB17-4ECD880E5A18}"/>
              </a:ext>
            </a:extLst>
          </p:cNvPr>
          <p:cNvGrpSpPr>
            <a:grpSpLocks/>
          </p:cNvGrpSpPr>
          <p:nvPr/>
        </p:nvGrpSpPr>
        <p:grpSpPr bwMode="auto">
          <a:xfrm>
            <a:off x="4360069" y="2038351"/>
            <a:ext cx="1358504" cy="723900"/>
            <a:chOff x="2702" y="992"/>
            <a:chExt cx="1141" cy="608"/>
          </a:xfrm>
        </p:grpSpPr>
        <p:sp>
          <p:nvSpPr>
            <p:cNvPr id="9247" name="Text Box 56">
              <a:extLst>
                <a:ext uri="{FF2B5EF4-FFF2-40B4-BE49-F238E27FC236}">
                  <a16:creationId xmlns:a16="http://schemas.microsoft.com/office/drawing/2014/main" id="{69F1E639-EE29-4A2D-AA12-42420AE738AE}"/>
                </a:ext>
              </a:extLst>
            </p:cNvPr>
            <p:cNvSpPr txBox="1">
              <a:spLocks noChangeArrowheads="1"/>
            </p:cNvSpPr>
            <p:nvPr/>
          </p:nvSpPr>
          <p:spPr bwMode="auto">
            <a:xfrm>
              <a:off x="2928" y="99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d</a:t>
              </a:r>
            </a:p>
          </p:txBody>
        </p:sp>
        <p:sp>
          <p:nvSpPr>
            <p:cNvPr id="9248" name="Text Box 57">
              <a:extLst>
                <a:ext uri="{FF2B5EF4-FFF2-40B4-BE49-F238E27FC236}">
                  <a16:creationId xmlns:a16="http://schemas.microsoft.com/office/drawing/2014/main" id="{1BB4AE78-2259-4F3A-A50F-6077A56BA7CF}"/>
                </a:ext>
              </a:extLst>
            </p:cNvPr>
            <p:cNvSpPr txBox="1">
              <a:spLocks noChangeArrowheads="1"/>
            </p:cNvSpPr>
            <p:nvPr/>
          </p:nvSpPr>
          <p:spPr bwMode="auto">
            <a:xfrm>
              <a:off x="3156" y="99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9249" name="Text Box 58">
              <a:extLst>
                <a:ext uri="{FF2B5EF4-FFF2-40B4-BE49-F238E27FC236}">
                  <a16:creationId xmlns:a16="http://schemas.microsoft.com/office/drawing/2014/main" id="{FC34EB4B-6400-467D-BDAE-37ACCDD76D2E}"/>
                </a:ext>
              </a:extLst>
            </p:cNvPr>
            <p:cNvSpPr txBox="1">
              <a:spLocks noChangeArrowheads="1"/>
            </p:cNvSpPr>
            <p:nvPr/>
          </p:nvSpPr>
          <p:spPr bwMode="auto">
            <a:xfrm>
              <a:off x="3385" y="99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9250" name="Text Box 59">
              <a:extLst>
                <a:ext uri="{FF2B5EF4-FFF2-40B4-BE49-F238E27FC236}">
                  <a16:creationId xmlns:a16="http://schemas.microsoft.com/office/drawing/2014/main" id="{7D119335-C2F6-4238-9708-F3065303BDA6}"/>
                </a:ext>
              </a:extLst>
            </p:cNvPr>
            <p:cNvSpPr txBox="1">
              <a:spLocks noChangeArrowheads="1"/>
            </p:cNvSpPr>
            <p:nvPr/>
          </p:nvSpPr>
          <p:spPr bwMode="auto">
            <a:xfrm>
              <a:off x="3614" y="99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sp>
          <p:nvSpPr>
            <p:cNvPr id="9251" name="Text Box 61">
              <a:extLst>
                <a:ext uri="{FF2B5EF4-FFF2-40B4-BE49-F238E27FC236}">
                  <a16:creationId xmlns:a16="http://schemas.microsoft.com/office/drawing/2014/main" id="{3902FAD1-5CA8-4C43-B47C-E5DB12F83EB6}"/>
                </a:ext>
              </a:extLst>
            </p:cNvPr>
            <p:cNvSpPr txBox="1">
              <a:spLocks noChangeArrowheads="1"/>
            </p:cNvSpPr>
            <p:nvPr/>
          </p:nvSpPr>
          <p:spPr bwMode="auto">
            <a:xfrm>
              <a:off x="2928" y="129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9252" name="Text Box 62">
              <a:extLst>
                <a:ext uri="{FF2B5EF4-FFF2-40B4-BE49-F238E27FC236}">
                  <a16:creationId xmlns:a16="http://schemas.microsoft.com/office/drawing/2014/main" id="{C3061156-3BB6-46E7-BF0B-2E88C7A4339B}"/>
                </a:ext>
              </a:extLst>
            </p:cNvPr>
            <p:cNvSpPr txBox="1">
              <a:spLocks noChangeArrowheads="1"/>
            </p:cNvSpPr>
            <p:nvPr/>
          </p:nvSpPr>
          <p:spPr bwMode="auto">
            <a:xfrm>
              <a:off x="3156" y="129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9253" name="Text Box 63">
              <a:extLst>
                <a:ext uri="{FF2B5EF4-FFF2-40B4-BE49-F238E27FC236}">
                  <a16:creationId xmlns:a16="http://schemas.microsoft.com/office/drawing/2014/main" id="{52327A9A-FC67-4104-80F6-E8D6BC47E2E0}"/>
                </a:ext>
              </a:extLst>
            </p:cNvPr>
            <p:cNvSpPr txBox="1">
              <a:spLocks noChangeArrowheads="1"/>
            </p:cNvSpPr>
            <p:nvPr/>
          </p:nvSpPr>
          <p:spPr bwMode="auto">
            <a:xfrm>
              <a:off x="3385" y="129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p>
          </p:txBody>
        </p:sp>
        <p:sp>
          <p:nvSpPr>
            <p:cNvPr id="9254" name="Text Box 64">
              <a:extLst>
                <a:ext uri="{FF2B5EF4-FFF2-40B4-BE49-F238E27FC236}">
                  <a16:creationId xmlns:a16="http://schemas.microsoft.com/office/drawing/2014/main" id="{802D6A12-E60A-49B6-8A63-47FFFEC05570}"/>
                </a:ext>
              </a:extLst>
            </p:cNvPr>
            <p:cNvSpPr txBox="1">
              <a:spLocks noChangeArrowheads="1"/>
            </p:cNvSpPr>
            <p:nvPr/>
          </p:nvSpPr>
          <p:spPr bwMode="auto">
            <a:xfrm>
              <a:off x="3614" y="129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endParaRPr lang="en-US" altLang="tr-TR" sz="1800" b="1">
                <a:latin typeface="Arial" panose="020B0604020202020204" pitchFamily="34" charset="0"/>
                <a:sym typeface="Symbol" panose="05050102010706020507" pitchFamily="18" charset="2"/>
              </a:endParaRPr>
            </a:p>
          </p:txBody>
        </p:sp>
        <p:sp>
          <p:nvSpPr>
            <p:cNvPr id="9255" name="Text Box 69">
              <a:extLst>
                <a:ext uri="{FF2B5EF4-FFF2-40B4-BE49-F238E27FC236}">
                  <a16:creationId xmlns:a16="http://schemas.microsoft.com/office/drawing/2014/main" id="{D4A26448-C886-4ACE-BB6E-911F47237317}"/>
                </a:ext>
              </a:extLst>
            </p:cNvPr>
            <p:cNvSpPr txBox="1">
              <a:spLocks noChangeArrowheads="1"/>
            </p:cNvSpPr>
            <p:nvPr/>
          </p:nvSpPr>
          <p:spPr bwMode="auto">
            <a:xfrm>
              <a:off x="2702" y="993"/>
              <a:ext cx="229" cy="31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e</a:t>
              </a:r>
            </a:p>
          </p:txBody>
        </p:sp>
        <p:sp>
          <p:nvSpPr>
            <p:cNvPr id="9256" name="Text Box 73">
              <a:extLst>
                <a:ext uri="{FF2B5EF4-FFF2-40B4-BE49-F238E27FC236}">
                  <a16:creationId xmlns:a16="http://schemas.microsoft.com/office/drawing/2014/main" id="{F52FE938-6BBA-4CEC-ACA8-8A1D2BB225F1}"/>
                </a:ext>
              </a:extLst>
            </p:cNvPr>
            <p:cNvSpPr txBox="1">
              <a:spLocks noChangeArrowheads="1"/>
            </p:cNvSpPr>
            <p:nvPr/>
          </p:nvSpPr>
          <p:spPr bwMode="auto">
            <a:xfrm>
              <a:off x="2702" y="1289"/>
              <a:ext cx="229" cy="31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0</a:t>
              </a:r>
            </a:p>
          </p:txBody>
        </p:sp>
      </p:grpSp>
      <p:pic>
        <p:nvPicPr>
          <p:cNvPr id="2" name="Picture 1">
            <a:extLst>
              <a:ext uri="{FF2B5EF4-FFF2-40B4-BE49-F238E27FC236}">
                <a16:creationId xmlns:a16="http://schemas.microsoft.com/office/drawing/2014/main" id="{2C236D05-5409-2569-427B-54C73E53772F}"/>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E4BB5460-275F-4B8F-BC08-EC4B18C72976}"/>
              </a:ext>
            </a:extLst>
          </p:cNvPr>
          <p:cNvSpPr>
            <a:spLocks noGrp="1" noChangeArrowheads="1"/>
          </p:cNvSpPr>
          <p:nvPr>
            <p:ph type="title"/>
          </p:nvPr>
        </p:nvSpPr>
        <p:spPr/>
        <p:txBody>
          <a:bodyPr>
            <a:normAutofit/>
          </a:bodyPr>
          <a:lstStyle/>
          <a:p>
            <a:r>
              <a:rPr lang="tr-TR"/>
              <a:t>Prim Algoritması: Örnek</a:t>
            </a:r>
            <a:endParaRPr lang="en-US" altLang="tr-TR"/>
          </a:p>
        </p:txBody>
      </p:sp>
      <p:sp>
        <p:nvSpPr>
          <p:cNvPr id="10244" name="Oval 3">
            <a:extLst>
              <a:ext uri="{FF2B5EF4-FFF2-40B4-BE49-F238E27FC236}">
                <a16:creationId xmlns:a16="http://schemas.microsoft.com/office/drawing/2014/main" id="{DE1E9E7F-E03D-45FF-A7F5-58F922A40C93}"/>
              </a:ext>
            </a:extLst>
          </p:cNvPr>
          <p:cNvSpPr>
            <a:spLocks noChangeArrowheads="1"/>
          </p:cNvSpPr>
          <p:nvPr/>
        </p:nvSpPr>
        <p:spPr bwMode="auto">
          <a:xfrm>
            <a:off x="2171700" y="28575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10245" name="Oval 4">
            <a:extLst>
              <a:ext uri="{FF2B5EF4-FFF2-40B4-BE49-F238E27FC236}">
                <a16:creationId xmlns:a16="http://schemas.microsoft.com/office/drawing/2014/main" id="{32849440-2B4B-40BC-99B6-CBDF7BDC9D9A}"/>
              </a:ext>
            </a:extLst>
          </p:cNvPr>
          <p:cNvSpPr>
            <a:spLocks noChangeArrowheads="1"/>
          </p:cNvSpPr>
          <p:nvPr/>
        </p:nvSpPr>
        <p:spPr bwMode="auto">
          <a:xfrm>
            <a:off x="2343150" y="38290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10246" name="Oval 5">
            <a:extLst>
              <a:ext uri="{FF2B5EF4-FFF2-40B4-BE49-F238E27FC236}">
                <a16:creationId xmlns:a16="http://schemas.microsoft.com/office/drawing/2014/main" id="{6313723F-263F-4846-AFC1-242A987D8A5E}"/>
              </a:ext>
            </a:extLst>
          </p:cNvPr>
          <p:cNvSpPr>
            <a:spLocks noChangeArrowheads="1"/>
          </p:cNvSpPr>
          <p:nvPr/>
        </p:nvSpPr>
        <p:spPr bwMode="auto">
          <a:xfrm>
            <a:off x="3429000" y="36576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10247" name="Oval 6">
            <a:extLst>
              <a:ext uri="{FF2B5EF4-FFF2-40B4-BE49-F238E27FC236}">
                <a16:creationId xmlns:a16="http://schemas.microsoft.com/office/drawing/2014/main" id="{B7E91F5D-30E1-43F5-A042-DF0D3F598CBE}"/>
              </a:ext>
            </a:extLst>
          </p:cNvPr>
          <p:cNvSpPr>
            <a:spLocks noChangeArrowheads="1"/>
          </p:cNvSpPr>
          <p:nvPr/>
        </p:nvSpPr>
        <p:spPr bwMode="auto">
          <a:xfrm>
            <a:off x="2743200" y="30289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10248" name="Oval 7">
            <a:extLst>
              <a:ext uri="{FF2B5EF4-FFF2-40B4-BE49-F238E27FC236}">
                <a16:creationId xmlns:a16="http://schemas.microsoft.com/office/drawing/2014/main" id="{2FE8A66D-86C4-42F4-80A9-AC6671ECED0B}"/>
              </a:ext>
            </a:extLst>
          </p:cNvPr>
          <p:cNvSpPr>
            <a:spLocks noChangeArrowheads="1"/>
          </p:cNvSpPr>
          <p:nvPr/>
        </p:nvSpPr>
        <p:spPr bwMode="auto">
          <a:xfrm>
            <a:off x="3714750" y="26289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10249" name="AutoShape 8">
            <a:extLst>
              <a:ext uri="{FF2B5EF4-FFF2-40B4-BE49-F238E27FC236}">
                <a16:creationId xmlns:a16="http://schemas.microsoft.com/office/drawing/2014/main" id="{A0522455-A608-48BB-BBCC-DAAC9DB1BCDB}"/>
              </a:ext>
            </a:extLst>
          </p:cNvPr>
          <p:cNvCxnSpPr>
            <a:cxnSpLocks noChangeShapeType="1"/>
            <a:stCxn id="10244" idx="7"/>
            <a:endCxn id="10248" idx="2"/>
          </p:cNvCxnSpPr>
          <p:nvPr/>
        </p:nvCxnSpPr>
        <p:spPr bwMode="auto">
          <a:xfrm flipV="1">
            <a:off x="2415778" y="2771776"/>
            <a:ext cx="1298972" cy="1273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0" name="AutoShape 9">
            <a:extLst>
              <a:ext uri="{FF2B5EF4-FFF2-40B4-BE49-F238E27FC236}">
                <a16:creationId xmlns:a16="http://schemas.microsoft.com/office/drawing/2014/main" id="{E8739CAC-B043-4BE0-AC04-1D65863626AF}"/>
              </a:ext>
            </a:extLst>
          </p:cNvPr>
          <p:cNvCxnSpPr>
            <a:cxnSpLocks noChangeShapeType="1"/>
            <a:stCxn id="10247" idx="6"/>
            <a:endCxn id="10248" idx="3"/>
          </p:cNvCxnSpPr>
          <p:nvPr/>
        </p:nvCxnSpPr>
        <p:spPr bwMode="auto">
          <a:xfrm flipV="1">
            <a:off x="3028951" y="2872978"/>
            <a:ext cx="727472" cy="298847"/>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1" name="AutoShape 10">
            <a:extLst>
              <a:ext uri="{FF2B5EF4-FFF2-40B4-BE49-F238E27FC236}">
                <a16:creationId xmlns:a16="http://schemas.microsoft.com/office/drawing/2014/main" id="{A09569E6-967C-414A-83AF-59D77EEBC2E8}"/>
              </a:ext>
            </a:extLst>
          </p:cNvPr>
          <p:cNvCxnSpPr>
            <a:cxnSpLocks noChangeShapeType="1"/>
            <a:stCxn id="10244" idx="4"/>
            <a:endCxn id="10245" idx="0"/>
          </p:cNvCxnSpPr>
          <p:nvPr/>
        </p:nvCxnSpPr>
        <p:spPr bwMode="auto">
          <a:xfrm>
            <a:off x="2314575" y="3143250"/>
            <a:ext cx="171450" cy="685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2" name="AutoShape 11">
            <a:extLst>
              <a:ext uri="{FF2B5EF4-FFF2-40B4-BE49-F238E27FC236}">
                <a16:creationId xmlns:a16="http://schemas.microsoft.com/office/drawing/2014/main" id="{4182D076-994D-453F-8AF5-0AC6858C2866}"/>
              </a:ext>
            </a:extLst>
          </p:cNvPr>
          <p:cNvCxnSpPr>
            <a:cxnSpLocks noChangeShapeType="1"/>
            <a:stCxn id="10244" idx="5"/>
            <a:endCxn id="10247" idx="2"/>
          </p:cNvCxnSpPr>
          <p:nvPr/>
        </p:nvCxnSpPr>
        <p:spPr bwMode="auto">
          <a:xfrm>
            <a:off x="2415778" y="3101578"/>
            <a:ext cx="327422" cy="70247"/>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3" name="AutoShape 12">
            <a:extLst>
              <a:ext uri="{FF2B5EF4-FFF2-40B4-BE49-F238E27FC236}">
                <a16:creationId xmlns:a16="http://schemas.microsoft.com/office/drawing/2014/main" id="{82C04AA2-904E-44B7-8C20-522100C2D3DC}"/>
              </a:ext>
            </a:extLst>
          </p:cNvPr>
          <p:cNvCxnSpPr>
            <a:cxnSpLocks noChangeShapeType="1"/>
            <a:stCxn id="10245" idx="7"/>
            <a:endCxn id="10247" idx="3"/>
          </p:cNvCxnSpPr>
          <p:nvPr/>
        </p:nvCxnSpPr>
        <p:spPr bwMode="auto">
          <a:xfrm flipV="1">
            <a:off x="2587230" y="3273030"/>
            <a:ext cx="197644" cy="597694"/>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4" name="AutoShape 13">
            <a:extLst>
              <a:ext uri="{FF2B5EF4-FFF2-40B4-BE49-F238E27FC236}">
                <a16:creationId xmlns:a16="http://schemas.microsoft.com/office/drawing/2014/main" id="{5D0C5A42-7F81-4CD1-8BE4-E0102EE9458F}"/>
              </a:ext>
            </a:extLst>
          </p:cNvPr>
          <p:cNvCxnSpPr>
            <a:cxnSpLocks noChangeShapeType="1"/>
            <a:stCxn id="10247" idx="5"/>
            <a:endCxn id="10246" idx="1"/>
          </p:cNvCxnSpPr>
          <p:nvPr/>
        </p:nvCxnSpPr>
        <p:spPr bwMode="auto">
          <a:xfrm>
            <a:off x="2987280" y="3273030"/>
            <a:ext cx="483394" cy="42624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5" name="AutoShape 14">
            <a:extLst>
              <a:ext uri="{FF2B5EF4-FFF2-40B4-BE49-F238E27FC236}">
                <a16:creationId xmlns:a16="http://schemas.microsoft.com/office/drawing/2014/main" id="{328A9882-965C-42A3-A619-9E578DF02489}"/>
              </a:ext>
            </a:extLst>
          </p:cNvPr>
          <p:cNvCxnSpPr>
            <a:cxnSpLocks noChangeShapeType="1"/>
            <a:stCxn id="10248" idx="4"/>
            <a:endCxn id="10246" idx="0"/>
          </p:cNvCxnSpPr>
          <p:nvPr/>
        </p:nvCxnSpPr>
        <p:spPr bwMode="auto">
          <a:xfrm flipH="1">
            <a:off x="3571875" y="2914650"/>
            <a:ext cx="285750" cy="74295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6" name="AutoShape 15">
            <a:extLst>
              <a:ext uri="{FF2B5EF4-FFF2-40B4-BE49-F238E27FC236}">
                <a16:creationId xmlns:a16="http://schemas.microsoft.com/office/drawing/2014/main" id="{88C52D10-3857-4311-985E-BECF66FD85FB}"/>
              </a:ext>
            </a:extLst>
          </p:cNvPr>
          <p:cNvCxnSpPr>
            <a:cxnSpLocks noChangeShapeType="1"/>
            <a:stCxn id="10246" idx="2"/>
            <a:endCxn id="10245" idx="6"/>
          </p:cNvCxnSpPr>
          <p:nvPr/>
        </p:nvCxnSpPr>
        <p:spPr bwMode="auto">
          <a:xfrm flipH="1">
            <a:off x="2628900" y="3800475"/>
            <a:ext cx="800100" cy="171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7" name="Text Box 16">
            <a:extLst>
              <a:ext uri="{FF2B5EF4-FFF2-40B4-BE49-F238E27FC236}">
                <a16:creationId xmlns:a16="http://schemas.microsoft.com/office/drawing/2014/main" id="{8060BC3F-58E5-48CE-BCEC-F4BC735C9D9A}"/>
              </a:ext>
            </a:extLst>
          </p:cNvPr>
          <p:cNvSpPr txBox="1">
            <a:spLocks noChangeArrowheads="1"/>
          </p:cNvSpPr>
          <p:nvPr/>
        </p:nvSpPr>
        <p:spPr bwMode="auto">
          <a:xfrm>
            <a:off x="2502694" y="289679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10258" name="Text Box 17">
            <a:extLst>
              <a:ext uri="{FF2B5EF4-FFF2-40B4-BE49-F238E27FC236}">
                <a16:creationId xmlns:a16="http://schemas.microsoft.com/office/drawing/2014/main" id="{E3D9E704-CE05-40EF-8DB6-DD408262215B}"/>
              </a:ext>
            </a:extLst>
          </p:cNvPr>
          <p:cNvSpPr txBox="1">
            <a:spLocks noChangeArrowheads="1"/>
          </p:cNvSpPr>
          <p:nvPr/>
        </p:nvSpPr>
        <p:spPr bwMode="auto">
          <a:xfrm>
            <a:off x="2514600"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0259" name="Text Box 18">
            <a:extLst>
              <a:ext uri="{FF2B5EF4-FFF2-40B4-BE49-F238E27FC236}">
                <a16:creationId xmlns:a16="http://schemas.microsoft.com/office/drawing/2014/main" id="{E9E75D4E-161D-45DF-B469-54B6E596636A}"/>
              </a:ext>
            </a:extLst>
          </p:cNvPr>
          <p:cNvSpPr txBox="1">
            <a:spLocks noChangeArrowheads="1"/>
          </p:cNvSpPr>
          <p:nvPr/>
        </p:nvSpPr>
        <p:spPr bwMode="auto">
          <a:xfrm>
            <a:off x="2185987"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0260" name="Text Box 19">
            <a:extLst>
              <a:ext uri="{FF2B5EF4-FFF2-40B4-BE49-F238E27FC236}">
                <a16:creationId xmlns:a16="http://schemas.microsoft.com/office/drawing/2014/main" id="{DF9A30D0-8EB5-4532-AC76-B84C505B0651}"/>
              </a:ext>
            </a:extLst>
          </p:cNvPr>
          <p:cNvSpPr txBox="1">
            <a:spLocks noChangeArrowheads="1"/>
          </p:cNvSpPr>
          <p:nvPr/>
        </p:nvSpPr>
        <p:spPr bwMode="auto">
          <a:xfrm>
            <a:off x="2909887" y="257175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10261" name="Text Box 20">
            <a:extLst>
              <a:ext uri="{FF2B5EF4-FFF2-40B4-BE49-F238E27FC236}">
                <a16:creationId xmlns:a16="http://schemas.microsoft.com/office/drawing/2014/main" id="{DE6AF975-5EEA-4D3C-8EEA-52C1A1484670}"/>
              </a:ext>
            </a:extLst>
          </p:cNvPr>
          <p:cNvSpPr txBox="1">
            <a:spLocks noChangeArrowheads="1"/>
          </p:cNvSpPr>
          <p:nvPr/>
        </p:nvSpPr>
        <p:spPr bwMode="auto">
          <a:xfrm>
            <a:off x="3138487" y="28682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10262" name="Text Box 21">
            <a:extLst>
              <a:ext uri="{FF2B5EF4-FFF2-40B4-BE49-F238E27FC236}">
                <a16:creationId xmlns:a16="http://schemas.microsoft.com/office/drawing/2014/main" id="{D3A4DA1D-9E92-41AF-87F5-D60C58ED3712}"/>
              </a:ext>
            </a:extLst>
          </p:cNvPr>
          <p:cNvSpPr txBox="1">
            <a:spLocks noChangeArrowheads="1"/>
          </p:cNvSpPr>
          <p:nvPr/>
        </p:nvSpPr>
        <p:spPr bwMode="auto">
          <a:xfrm>
            <a:off x="3138487"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0263" name="Text Box 22">
            <a:extLst>
              <a:ext uri="{FF2B5EF4-FFF2-40B4-BE49-F238E27FC236}">
                <a16:creationId xmlns:a16="http://schemas.microsoft.com/office/drawing/2014/main" id="{0083112B-D417-4ACB-974B-5FE7475EC928}"/>
              </a:ext>
            </a:extLst>
          </p:cNvPr>
          <p:cNvSpPr txBox="1">
            <a:spLocks noChangeArrowheads="1"/>
          </p:cNvSpPr>
          <p:nvPr/>
        </p:nvSpPr>
        <p:spPr bwMode="auto">
          <a:xfrm>
            <a:off x="2909887" y="36683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0264" name="Text Box 23">
            <a:extLst>
              <a:ext uri="{FF2B5EF4-FFF2-40B4-BE49-F238E27FC236}">
                <a16:creationId xmlns:a16="http://schemas.microsoft.com/office/drawing/2014/main" id="{68E917D9-37EC-4634-8699-D30B292955F3}"/>
              </a:ext>
            </a:extLst>
          </p:cNvPr>
          <p:cNvSpPr txBox="1">
            <a:spLocks noChangeArrowheads="1"/>
          </p:cNvSpPr>
          <p:nvPr/>
        </p:nvSpPr>
        <p:spPr bwMode="auto">
          <a:xfrm>
            <a:off x="3714750"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grpSp>
        <p:nvGrpSpPr>
          <p:cNvPr id="10265" name="Group 33">
            <a:extLst>
              <a:ext uri="{FF2B5EF4-FFF2-40B4-BE49-F238E27FC236}">
                <a16:creationId xmlns:a16="http://schemas.microsoft.com/office/drawing/2014/main" id="{518C2E02-A7C9-4B4A-8343-A51B1F20B7E2}"/>
              </a:ext>
            </a:extLst>
          </p:cNvPr>
          <p:cNvGrpSpPr>
            <a:grpSpLocks/>
          </p:cNvGrpSpPr>
          <p:nvPr/>
        </p:nvGrpSpPr>
        <p:grpSpPr bwMode="auto">
          <a:xfrm>
            <a:off x="4814889" y="3509965"/>
            <a:ext cx="2890838" cy="1477566"/>
            <a:chOff x="3147" y="1392"/>
            <a:chExt cx="2428" cy="1241"/>
          </a:xfrm>
        </p:grpSpPr>
        <p:sp>
          <p:nvSpPr>
            <p:cNvPr id="10282" name="Text Box 24">
              <a:extLst>
                <a:ext uri="{FF2B5EF4-FFF2-40B4-BE49-F238E27FC236}">
                  <a16:creationId xmlns:a16="http://schemas.microsoft.com/office/drawing/2014/main" id="{2BACFFF2-1138-4149-B727-4EDEA533C2A5}"/>
                </a:ext>
              </a:extLst>
            </p:cNvPr>
            <p:cNvSpPr txBox="1">
              <a:spLocks noChangeArrowheads="1"/>
            </p:cNvSpPr>
            <p:nvPr/>
          </p:nvSpPr>
          <p:spPr bwMode="auto">
            <a:xfrm>
              <a:off x="3147"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sp>
          <p:nvSpPr>
            <p:cNvPr id="10283" name="Text Box 25">
              <a:extLst>
                <a:ext uri="{FF2B5EF4-FFF2-40B4-BE49-F238E27FC236}">
                  <a16:creationId xmlns:a16="http://schemas.microsoft.com/office/drawing/2014/main" id="{CFBEE722-5A5D-4030-B7B1-49F134AEBFAF}"/>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10284" name="Text Box 26">
              <a:extLst>
                <a:ext uri="{FF2B5EF4-FFF2-40B4-BE49-F238E27FC236}">
                  <a16:creationId xmlns:a16="http://schemas.microsoft.com/office/drawing/2014/main" id="{6C2ACAFB-9971-432E-B325-03C1C72FE848}"/>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0285" name="Text Box 27">
              <a:extLst>
                <a:ext uri="{FF2B5EF4-FFF2-40B4-BE49-F238E27FC236}">
                  <a16:creationId xmlns:a16="http://schemas.microsoft.com/office/drawing/2014/main" id="{4DC9C458-387E-43DF-A4F8-461C9B2FAB2A}"/>
                </a:ext>
              </a:extLst>
            </p:cNvPr>
            <p:cNvSpPr txBox="1">
              <a:spLocks noChangeArrowheads="1"/>
            </p:cNvSpPr>
            <p:nvPr/>
          </p:nvSpPr>
          <p:spPr bwMode="auto">
            <a:xfrm>
              <a:off x="3147"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solidFill>
                    <a:srgbClr val="008000"/>
                  </a:solidFill>
                  <a:latin typeface="Arial" panose="020B0604020202020204" pitchFamily="34" charset="0"/>
                  <a:sym typeface="Symbol" panose="05050102010706020507" pitchFamily="18" charset="2"/>
                </a:rPr>
                <a:t>2</a:t>
              </a:r>
              <a:endParaRPr lang="en-US" altLang="tr-TR" sz="1800" b="1">
                <a:latin typeface="Arial" panose="020B0604020202020204" pitchFamily="34" charset="0"/>
                <a:sym typeface="Symbol" panose="05050102010706020507" pitchFamily="18" charset="2"/>
              </a:endParaRPr>
            </a:p>
          </p:txBody>
        </p:sp>
        <p:sp>
          <p:nvSpPr>
            <p:cNvPr id="10286" name="Text Box 28">
              <a:extLst>
                <a:ext uri="{FF2B5EF4-FFF2-40B4-BE49-F238E27FC236}">
                  <a16:creationId xmlns:a16="http://schemas.microsoft.com/office/drawing/2014/main" id="{6C0E7581-4BBB-4900-89F4-676ED3DFF6BE}"/>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solidFill>
                    <a:srgbClr val="008000"/>
                  </a:solidFill>
                  <a:latin typeface="Arial" panose="020B0604020202020204" pitchFamily="34" charset="0"/>
                  <a:sym typeface="Symbol" panose="05050102010706020507" pitchFamily="18" charset="2"/>
                </a:rPr>
                <a:t>4</a:t>
              </a:r>
              <a:endParaRPr lang="en-US" altLang="tr-TR" sz="1800" b="1">
                <a:latin typeface="Arial" panose="020B0604020202020204" pitchFamily="34" charset="0"/>
                <a:sym typeface="Symbol" panose="05050102010706020507" pitchFamily="18" charset="2"/>
              </a:endParaRPr>
            </a:p>
          </p:txBody>
        </p:sp>
        <p:sp>
          <p:nvSpPr>
            <p:cNvPr id="10287" name="Text Box 29">
              <a:extLst>
                <a:ext uri="{FF2B5EF4-FFF2-40B4-BE49-F238E27FC236}">
                  <a16:creationId xmlns:a16="http://schemas.microsoft.com/office/drawing/2014/main" id="{3E7B6780-5367-4CE8-BBD3-30380D8B60C4}"/>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0288" name="Text Box 30">
              <a:extLst>
                <a:ext uri="{FF2B5EF4-FFF2-40B4-BE49-F238E27FC236}">
                  <a16:creationId xmlns:a16="http://schemas.microsoft.com/office/drawing/2014/main" id="{B66554AD-4AE2-4D42-9CC4-A4F92CD0DFFD}"/>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c</a:t>
              </a:r>
              <a:r>
                <a:rPr lang="en-US" altLang="tr-TR" sz="1500">
                  <a:latin typeface="Arial" panose="020B0604020202020204" pitchFamily="34" charset="0"/>
                </a:rPr>
                <a:t> 		</a:t>
              </a:r>
              <a:r>
                <a:rPr lang="en-US" altLang="tr-TR" sz="1500">
                  <a:solidFill>
                    <a:srgbClr val="008000"/>
                  </a:solidFill>
                  <a:latin typeface="Arial" panose="020B0604020202020204" pitchFamily="34" charset="0"/>
                </a:rPr>
                <a:t>d</a:t>
              </a:r>
              <a:endParaRPr lang="en-US" altLang="tr-TR" sz="1500">
                <a:latin typeface="Arial" panose="020B0604020202020204" pitchFamily="34" charset="0"/>
              </a:endParaRPr>
            </a:p>
            <a:p>
              <a:r>
                <a:rPr lang="en-US" altLang="tr-TR" sz="1500">
                  <a:latin typeface="Arial" panose="020B0604020202020204" pitchFamily="34" charset="0"/>
                </a:rPr>
                <a:t>	d		e</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a</a:t>
              </a:r>
              <a:r>
                <a:rPr lang="en-US" altLang="tr-TR" sz="1500">
                  <a:latin typeface="Arial" panose="020B0604020202020204" pitchFamily="34" charset="0"/>
                </a:rPr>
                <a:t> 		</a:t>
              </a:r>
              <a:r>
                <a:rPr lang="en-US" altLang="tr-TR" sz="1500">
                  <a:solidFill>
                    <a:srgbClr val="008000"/>
                  </a:solidFill>
                  <a:latin typeface="Arial" panose="020B0604020202020204" pitchFamily="34" charset="0"/>
                </a:rPr>
                <a:t>d</a:t>
              </a:r>
            </a:p>
          </p:txBody>
        </p:sp>
      </p:grpSp>
      <p:sp>
        <p:nvSpPr>
          <p:cNvPr id="10266" name="Line 31">
            <a:extLst>
              <a:ext uri="{FF2B5EF4-FFF2-40B4-BE49-F238E27FC236}">
                <a16:creationId xmlns:a16="http://schemas.microsoft.com/office/drawing/2014/main" id="{95CB2C35-1A19-46A8-9F7F-95502840336C}"/>
              </a:ext>
            </a:extLst>
          </p:cNvPr>
          <p:cNvSpPr>
            <a:spLocks noChangeShapeType="1"/>
          </p:cNvSpPr>
          <p:nvPr/>
        </p:nvSpPr>
        <p:spPr bwMode="auto">
          <a:xfrm>
            <a:off x="3429000" y="37147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0267" name="Line 32">
            <a:extLst>
              <a:ext uri="{FF2B5EF4-FFF2-40B4-BE49-F238E27FC236}">
                <a16:creationId xmlns:a16="http://schemas.microsoft.com/office/drawing/2014/main" id="{9413FEB3-4875-4F43-A56A-B52D80003457}"/>
              </a:ext>
            </a:extLst>
          </p:cNvPr>
          <p:cNvSpPr>
            <a:spLocks noChangeShapeType="1"/>
          </p:cNvSpPr>
          <p:nvPr/>
        </p:nvSpPr>
        <p:spPr bwMode="auto">
          <a:xfrm>
            <a:off x="2743200" y="3086100"/>
            <a:ext cx="285750" cy="2286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0268" name="Line 34">
            <a:extLst>
              <a:ext uri="{FF2B5EF4-FFF2-40B4-BE49-F238E27FC236}">
                <a16:creationId xmlns:a16="http://schemas.microsoft.com/office/drawing/2014/main" id="{9FF21C8B-F1D2-4814-8C1A-520A9F2DDC8E}"/>
              </a:ext>
            </a:extLst>
          </p:cNvPr>
          <p:cNvSpPr>
            <a:spLocks noChangeShapeType="1"/>
          </p:cNvSpPr>
          <p:nvPr/>
        </p:nvSpPr>
        <p:spPr bwMode="auto">
          <a:xfrm>
            <a:off x="4139804" y="3195638"/>
            <a:ext cx="3657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nvGrpSpPr>
          <p:cNvPr id="10269" name="Group 35">
            <a:extLst>
              <a:ext uri="{FF2B5EF4-FFF2-40B4-BE49-F238E27FC236}">
                <a16:creationId xmlns:a16="http://schemas.microsoft.com/office/drawing/2014/main" id="{36100F03-2002-44FB-8EA6-E92BA595965C}"/>
              </a:ext>
            </a:extLst>
          </p:cNvPr>
          <p:cNvGrpSpPr>
            <a:grpSpLocks/>
          </p:cNvGrpSpPr>
          <p:nvPr/>
        </p:nvGrpSpPr>
        <p:grpSpPr bwMode="auto">
          <a:xfrm>
            <a:off x="4587479" y="1679974"/>
            <a:ext cx="3162300" cy="1246584"/>
            <a:chOff x="2919" y="1392"/>
            <a:chExt cx="2656" cy="1047"/>
          </a:xfrm>
        </p:grpSpPr>
        <p:grpSp>
          <p:nvGrpSpPr>
            <p:cNvPr id="10270" name="Group 36">
              <a:extLst>
                <a:ext uri="{FF2B5EF4-FFF2-40B4-BE49-F238E27FC236}">
                  <a16:creationId xmlns:a16="http://schemas.microsoft.com/office/drawing/2014/main" id="{219D3D91-6B33-454B-82C5-28983C54AD36}"/>
                </a:ext>
              </a:extLst>
            </p:cNvPr>
            <p:cNvGrpSpPr>
              <a:grpSpLocks/>
            </p:cNvGrpSpPr>
            <p:nvPr/>
          </p:nvGrpSpPr>
          <p:grpSpPr bwMode="auto">
            <a:xfrm>
              <a:off x="2919" y="1712"/>
              <a:ext cx="915" cy="608"/>
              <a:chOff x="2919" y="1712"/>
              <a:chExt cx="915" cy="608"/>
            </a:xfrm>
          </p:grpSpPr>
          <p:grpSp>
            <p:nvGrpSpPr>
              <p:cNvPr id="10272" name="Group 37">
                <a:extLst>
                  <a:ext uri="{FF2B5EF4-FFF2-40B4-BE49-F238E27FC236}">
                    <a16:creationId xmlns:a16="http://schemas.microsoft.com/office/drawing/2014/main" id="{EE1CB75E-0535-4C80-8AB1-948673BD7BCE}"/>
                  </a:ext>
                </a:extLst>
              </p:cNvPr>
              <p:cNvGrpSpPr>
                <a:grpSpLocks/>
              </p:cNvGrpSpPr>
              <p:nvPr/>
            </p:nvGrpSpPr>
            <p:grpSpPr bwMode="auto">
              <a:xfrm>
                <a:off x="2919" y="1712"/>
                <a:ext cx="915" cy="310"/>
                <a:chOff x="2919" y="1712"/>
                <a:chExt cx="915" cy="310"/>
              </a:xfrm>
            </p:grpSpPr>
            <p:sp>
              <p:nvSpPr>
                <p:cNvPr id="10278" name="Text Box 38">
                  <a:extLst>
                    <a:ext uri="{FF2B5EF4-FFF2-40B4-BE49-F238E27FC236}">
                      <a16:creationId xmlns:a16="http://schemas.microsoft.com/office/drawing/2014/main" id="{5F8DAE7B-DE58-4587-8263-4870F6AA275E}"/>
                    </a:ext>
                  </a:extLst>
                </p:cNvPr>
                <p:cNvSpPr txBox="1">
                  <a:spLocks noChangeArrowheads="1"/>
                </p:cNvSpPr>
                <p:nvPr/>
              </p:nvSpPr>
              <p:spPr bwMode="auto">
                <a:xfrm>
                  <a:off x="2919"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d</a:t>
                  </a:r>
                </a:p>
              </p:txBody>
            </p:sp>
            <p:sp>
              <p:nvSpPr>
                <p:cNvPr id="10279" name="Text Box 39">
                  <a:extLst>
                    <a:ext uri="{FF2B5EF4-FFF2-40B4-BE49-F238E27FC236}">
                      <a16:creationId xmlns:a16="http://schemas.microsoft.com/office/drawing/2014/main" id="{FBBDEFF0-2339-45B1-879A-4368CA0D08C8}"/>
                    </a:ext>
                  </a:extLst>
                </p:cNvPr>
                <p:cNvSpPr txBox="1">
                  <a:spLocks noChangeArrowheads="1"/>
                </p:cNvSpPr>
                <p:nvPr/>
              </p:nvSpPr>
              <p:spPr bwMode="auto">
                <a:xfrm>
                  <a:off x="3147"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0280" name="Text Box 40">
                  <a:extLst>
                    <a:ext uri="{FF2B5EF4-FFF2-40B4-BE49-F238E27FC236}">
                      <a16:creationId xmlns:a16="http://schemas.microsoft.com/office/drawing/2014/main" id="{A8CCC092-A279-4401-AE1C-691719551619}"/>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10281" name="Text Box 41">
                  <a:extLst>
                    <a:ext uri="{FF2B5EF4-FFF2-40B4-BE49-F238E27FC236}">
                      <a16:creationId xmlns:a16="http://schemas.microsoft.com/office/drawing/2014/main" id="{B8080650-CFF8-49F8-B9AB-41033BB7CDE3}"/>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grpSp>
          <p:grpSp>
            <p:nvGrpSpPr>
              <p:cNvPr id="10273" name="Group 42">
                <a:extLst>
                  <a:ext uri="{FF2B5EF4-FFF2-40B4-BE49-F238E27FC236}">
                    <a16:creationId xmlns:a16="http://schemas.microsoft.com/office/drawing/2014/main" id="{E67FACAC-2A11-494B-BA33-8E3BCF5988B5}"/>
                  </a:ext>
                </a:extLst>
              </p:cNvPr>
              <p:cNvGrpSpPr>
                <a:grpSpLocks/>
              </p:cNvGrpSpPr>
              <p:nvPr/>
            </p:nvGrpSpPr>
            <p:grpSpPr bwMode="auto">
              <a:xfrm>
                <a:off x="2919" y="2010"/>
                <a:ext cx="915" cy="310"/>
                <a:chOff x="2919" y="2010"/>
                <a:chExt cx="915" cy="310"/>
              </a:xfrm>
            </p:grpSpPr>
            <p:sp>
              <p:nvSpPr>
                <p:cNvPr id="10274" name="Text Box 43">
                  <a:extLst>
                    <a:ext uri="{FF2B5EF4-FFF2-40B4-BE49-F238E27FC236}">
                      <a16:creationId xmlns:a16="http://schemas.microsoft.com/office/drawing/2014/main" id="{782F4BAD-3444-4382-B06C-54EC7F183021}"/>
                    </a:ext>
                  </a:extLst>
                </p:cNvPr>
                <p:cNvSpPr txBox="1">
                  <a:spLocks noChangeArrowheads="1"/>
                </p:cNvSpPr>
                <p:nvPr/>
              </p:nvSpPr>
              <p:spPr bwMode="auto">
                <a:xfrm>
                  <a:off x="2919"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4</a:t>
                  </a:r>
                </a:p>
              </p:txBody>
            </p:sp>
            <p:sp>
              <p:nvSpPr>
                <p:cNvPr id="10275" name="Text Box 44">
                  <a:extLst>
                    <a:ext uri="{FF2B5EF4-FFF2-40B4-BE49-F238E27FC236}">
                      <a16:creationId xmlns:a16="http://schemas.microsoft.com/office/drawing/2014/main" id="{D616BDCB-CF12-4BA7-89E3-C0EAEBEBD018}"/>
                    </a:ext>
                  </a:extLst>
                </p:cNvPr>
                <p:cNvSpPr txBox="1">
                  <a:spLocks noChangeArrowheads="1"/>
                </p:cNvSpPr>
                <p:nvPr/>
              </p:nvSpPr>
              <p:spPr bwMode="auto">
                <a:xfrm>
                  <a:off x="3147"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0276" name="Text Box 45">
                  <a:extLst>
                    <a:ext uri="{FF2B5EF4-FFF2-40B4-BE49-F238E27FC236}">
                      <a16:creationId xmlns:a16="http://schemas.microsoft.com/office/drawing/2014/main" id="{BEDCA73C-24E8-45CD-A15F-4E926CF016A7}"/>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endParaRPr lang="en-US" altLang="tr-TR" sz="1800">
                    <a:sym typeface="Symbol" panose="05050102010706020507" pitchFamily="18" charset="2"/>
                  </a:endParaRPr>
                </a:p>
              </p:txBody>
            </p:sp>
            <p:sp>
              <p:nvSpPr>
                <p:cNvPr id="10277" name="Text Box 46">
                  <a:extLst>
                    <a:ext uri="{FF2B5EF4-FFF2-40B4-BE49-F238E27FC236}">
                      <a16:creationId xmlns:a16="http://schemas.microsoft.com/office/drawing/2014/main" id="{798B7C74-63B7-4AE3-A94E-683184DA2A3A}"/>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sym typeface="Symbol" panose="05050102010706020507" pitchFamily="18" charset="2"/>
                    </a:rPr>
                    <a:t></a:t>
                  </a:r>
                  <a:endParaRPr lang="en-US" altLang="tr-TR" sz="1800" b="1">
                    <a:latin typeface="Arial" panose="020B0604020202020204" pitchFamily="34" charset="0"/>
                    <a:sym typeface="Symbol" panose="05050102010706020507" pitchFamily="18" charset="2"/>
                  </a:endParaRPr>
                </a:p>
              </p:txBody>
            </p:sp>
          </p:grpSp>
        </p:grpSp>
        <p:sp>
          <p:nvSpPr>
            <p:cNvPr id="10271" name="Text Box 47">
              <a:extLst>
                <a:ext uri="{FF2B5EF4-FFF2-40B4-BE49-F238E27FC236}">
                  <a16:creationId xmlns:a16="http://schemas.microsoft.com/office/drawing/2014/main" id="{D6D3D9FC-D73A-41C6-92CE-F93FEA303722}"/>
                </a:ext>
              </a:extLst>
            </p:cNvPr>
            <p:cNvSpPr txBox="1">
              <a:spLocks noChangeArrowheads="1"/>
            </p:cNvSpPr>
            <p:nvPr/>
          </p:nvSpPr>
          <p:spPr bwMode="auto">
            <a:xfrm>
              <a:off x="4165" y="1392"/>
              <a:ext cx="1410" cy="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b		e</a:t>
              </a:r>
            </a:p>
            <a:p>
              <a:r>
                <a:rPr lang="en-US" altLang="tr-TR" sz="1500">
                  <a:solidFill>
                    <a:srgbClr val="008000"/>
                  </a:solidFill>
                  <a:latin typeface="Arial" panose="020B0604020202020204" pitchFamily="34" charset="0"/>
                </a:rPr>
                <a:t>	c		e</a:t>
              </a:r>
            </a:p>
            <a:p>
              <a:r>
                <a:rPr lang="en-US" altLang="tr-TR" sz="1500">
                  <a:solidFill>
                    <a:srgbClr val="008000"/>
                  </a:solidFill>
                  <a:latin typeface="Arial" panose="020B0604020202020204" pitchFamily="34" charset="0"/>
                </a:rPr>
                <a:t>	d		e</a:t>
              </a:r>
            </a:p>
          </p:txBody>
        </p:sp>
      </p:grpSp>
      <p:sp>
        <p:nvSpPr>
          <p:cNvPr id="2" name="Metin kutusu 1">
            <a:extLst>
              <a:ext uri="{FF2B5EF4-FFF2-40B4-BE49-F238E27FC236}">
                <a16:creationId xmlns:a16="http://schemas.microsoft.com/office/drawing/2014/main" id="{D1F23A55-40C2-4FA3-9987-3EB0FEB6B21E}"/>
              </a:ext>
            </a:extLst>
          </p:cNvPr>
          <p:cNvSpPr txBox="1"/>
          <p:nvPr/>
        </p:nvSpPr>
        <p:spPr>
          <a:xfrm>
            <a:off x="1341120" y="4667250"/>
            <a:ext cx="3246359" cy="507831"/>
          </a:xfrm>
          <a:prstGeom prst="rect">
            <a:avLst/>
          </a:prstGeom>
          <a:noFill/>
        </p:spPr>
        <p:txBody>
          <a:bodyPr wrap="square" rtlCol="0">
            <a:spAutoFit/>
          </a:bodyPr>
          <a:lstStyle/>
          <a:p>
            <a:r>
              <a:rPr lang="tr-TR" sz="1350" dirty="0"/>
              <a:t>Seçili düğümler kümesine en kısa mesafeli olan seçilir ve kümeye eklenir. </a:t>
            </a:r>
          </a:p>
        </p:txBody>
      </p:sp>
      <p:pic>
        <p:nvPicPr>
          <p:cNvPr id="3" name="Picture 2">
            <a:extLst>
              <a:ext uri="{FF2B5EF4-FFF2-40B4-BE49-F238E27FC236}">
                <a16:creationId xmlns:a16="http://schemas.microsoft.com/office/drawing/2014/main" id="{55201429-4554-243D-1B58-650F598CC92F}"/>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4E8529A9-9BBF-42F7-8EEC-93AA390DA236}"/>
              </a:ext>
            </a:extLst>
          </p:cNvPr>
          <p:cNvSpPr>
            <a:spLocks noGrp="1" noChangeArrowheads="1"/>
          </p:cNvSpPr>
          <p:nvPr>
            <p:ph type="title"/>
          </p:nvPr>
        </p:nvSpPr>
        <p:spPr/>
        <p:txBody>
          <a:bodyPr>
            <a:normAutofit/>
          </a:bodyPr>
          <a:lstStyle/>
          <a:p>
            <a:r>
              <a:rPr lang="tr-TR"/>
              <a:t>Prim Algoritması: Örnek</a:t>
            </a:r>
            <a:endParaRPr lang="en-US" altLang="tr-TR"/>
          </a:p>
        </p:txBody>
      </p:sp>
      <p:sp>
        <p:nvSpPr>
          <p:cNvPr id="11268" name="Oval 4">
            <a:extLst>
              <a:ext uri="{FF2B5EF4-FFF2-40B4-BE49-F238E27FC236}">
                <a16:creationId xmlns:a16="http://schemas.microsoft.com/office/drawing/2014/main" id="{3DF39E4B-8CEC-491F-A3AC-6EF497B14686}"/>
              </a:ext>
            </a:extLst>
          </p:cNvPr>
          <p:cNvSpPr>
            <a:spLocks noChangeArrowheads="1"/>
          </p:cNvSpPr>
          <p:nvPr/>
        </p:nvSpPr>
        <p:spPr bwMode="auto">
          <a:xfrm>
            <a:off x="2171700" y="28575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11269" name="Oval 5">
            <a:extLst>
              <a:ext uri="{FF2B5EF4-FFF2-40B4-BE49-F238E27FC236}">
                <a16:creationId xmlns:a16="http://schemas.microsoft.com/office/drawing/2014/main" id="{64C7A391-0B24-4EEC-A090-85ED7BD06AB2}"/>
              </a:ext>
            </a:extLst>
          </p:cNvPr>
          <p:cNvSpPr>
            <a:spLocks noChangeArrowheads="1"/>
          </p:cNvSpPr>
          <p:nvPr/>
        </p:nvSpPr>
        <p:spPr bwMode="auto">
          <a:xfrm>
            <a:off x="2343150" y="38290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11270" name="Oval 6">
            <a:extLst>
              <a:ext uri="{FF2B5EF4-FFF2-40B4-BE49-F238E27FC236}">
                <a16:creationId xmlns:a16="http://schemas.microsoft.com/office/drawing/2014/main" id="{78188698-5D1C-45DB-BFC5-A060C9BF6E2C}"/>
              </a:ext>
            </a:extLst>
          </p:cNvPr>
          <p:cNvSpPr>
            <a:spLocks noChangeArrowheads="1"/>
          </p:cNvSpPr>
          <p:nvPr/>
        </p:nvSpPr>
        <p:spPr bwMode="auto">
          <a:xfrm>
            <a:off x="3429000" y="36576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11271" name="Oval 7">
            <a:extLst>
              <a:ext uri="{FF2B5EF4-FFF2-40B4-BE49-F238E27FC236}">
                <a16:creationId xmlns:a16="http://schemas.microsoft.com/office/drawing/2014/main" id="{AFEC20C7-1AD0-4D4F-8A56-1E120738007D}"/>
              </a:ext>
            </a:extLst>
          </p:cNvPr>
          <p:cNvSpPr>
            <a:spLocks noChangeArrowheads="1"/>
          </p:cNvSpPr>
          <p:nvPr/>
        </p:nvSpPr>
        <p:spPr bwMode="auto">
          <a:xfrm>
            <a:off x="2743200" y="30289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11272" name="Oval 8">
            <a:extLst>
              <a:ext uri="{FF2B5EF4-FFF2-40B4-BE49-F238E27FC236}">
                <a16:creationId xmlns:a16="http://schemas.microsoft.com/office/drawing/2014/main" id="{73D89758-7721-4B58-AEF9-CD6EDA47E478}"/>
              </a:ext>
            </a:extLst>
          </p:cNvPr>
          <p:cNvSpPr>
            <a:spLocks noChangeArrowheads="1"/>
          </p:cNvSpPr>
          <p:nvPr/>
        </p:nvSpPr>
        <p:spPr bwMode="auto">
          <a:xfrm>
            <a:off x="3714750" y="26289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11273" name="AutoShape 9">
            <a:extLst>
              <a:ext uri="{FF2B5EF4-FFF2-40B4-BE49-F238E27FC236}">
                <a16:creationId xmlns:a16="http://schemas.microsoft.com/office/drawing/2014/main" id="{4D896922-9E79-44A7-8A4F-B86FC1F1B47D}"/>
              </a:ext>
            </a:extLst>
          </p:cNvPr>
          <p:cNvCxnSpPr>
            <a:cxnSpLocks noChangeShapeType="1"/>
            <a:stCxn id="11268" idx="7"/>
            <a:endCxn id="11272" idx="2"/>
          </p:cNvCxnSpPr>
          <p:nvPr/>
        </p:nvCxnSpPr>
        <p:spPr bwMode="auto">
          <a:xfrm flipV="1">
            <a:off x="2415778" y="2771776"/>
            <a:ext cx="1298972" cy="127397"/>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4" name="AutoShape 10">
            <a:extLst>
              <a:ext uri="{FF2B5EF4-FFF2-40B4-BE49-F238E27FC236}">
                <a16:creationId xmlns:a16="http://schemas.microsoft.com/office/drawing/2014/main" id="{AC6E7650-5102-4D38-BE2D-F43863EDC3CF}"/>
              </a:ext>
            </a:extLst>
          </p:cNvPr>
          <p:cNvCxnSpPr>
            <a:cxnSpLocks noChangeShapeType="1"/>
            <a:stCxn id="11271" idx="6"/>
            <a:endCxn id="11272" idx="3"/>
          </p:cNvCxnSpPr>
          <p:nvPr/>
        </p:nvCxnSpPr>
        <p:spPr bwMode="auto">
          <a:xfrm flipV="1">
            <a:off x="3028951" y="2872978"/>
            <a:ext cx="727472" cy="29884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5" name="AutoShape 11">
            <a:extLst>
              <a:ext uri="{FF2B5EF4-FFF2-40B4-BE49-F238E27FC236}">
                <a16:creationId xmlns:a16="http://schemas.microsoft.com/office/drawing/2014/main" id="{8D756592-E853-4726-9E17-BC4D1B98243D}"/>
              </a:ext>
            </a:extLst>
          </p:cNvPr>
          <p:cNvCxnSpPr>
            <a:cxnSpLocks noChangeShapeType="1"/>
            <a:stCxn id="11268" idx="4"/>
            <a:endCxn id="11269" idx="0"/>
          </p:cNvCxnSpPr>
          <p:nvPr/>
        </p:nvCxnSpPr>
        <p:spPr bwMode="auto">
          <a:xfrm>
            <a:off x="2314575" y="3143250"/>
            <a:ext cx="171450" cy="685800"/>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6" name="AutoShape 12">
            <a:extLst>
              <a:ext uri="{FF2B5EF4-FFF2-40B4-BE49-F238E27FC236}">
                <a16:creationId xmlns:a16="http://schemas.microsoft.com/office/drawing/2014/main" id="{09BD6E0E-9097-4D6C-B6A0-9CA441BCB575}"/>
              </a:ext>
            </a:extLst>
          </p:cNvPr>
          <p:cNvCxnSpPr>
            <a:cxnSpLocks noChangeShapeType="1"/>
            <a:stCxn id="11268" idx="5"/>
            <a:endCxn id="11271" idx="2"/>
          </p:cNvCxnSpPr>
          <p:nvPr/>
        </p:nvCxnSpPr>
        <p:spPr bwMode="auto">
          <a:xfrm>
            <a:off x="2415778" y="3101578"/>
            <a:ext cx="327422" cy="70247"/>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13">
            <a:extLst>
              <a:ext uri="{FF2B5EF4-FFF2-40B4-BE49-F238E27FC236}">
                <a16:creationId xmlns:a16="http://schemas.microsoft.com/office/drawing/2014/main" id="{16C80897-F4D5-49F7-813B-E71465DA85EE}"/>
              </a:ext>
            </a:extLst>
          </p:cNvPr>
          <p:cNvCxnSpPr>
            <a:cxnSpLocks noChangeShapeType="1"/>
            <a:stCxn id="11269" idx="7"/>
            <a:endCxn id="11271" idx="3"/>
          </p:cNvCxnSpPr>
          <p:nvPr/>
        </p:nvCxnSpPr>
        <p:spPr bwMode="auto">
          <a:xfrm flipV="1">
            <a:off x="2587230" y="3273030"/>
            <a:ext cx="197644" cy="597694"/>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14">
            <a:extLst>
              <a:ext uri="{FF2B5EF4-FFF2-40B4-BE49-F238E27FC236}">
                <a16:creationId xmlns:a16="http://schemas.microsoft.com/office/drawing/2014/main" id="{3587AD15-B8D9-4210-832C-74B3194CB8A9}"/>
              </a:ext>
            </a:extLst>
          </p:cNvPr>
          <p:cNvCxnSpPr>
            <a:cxnSpLocks noChangeShapeType="1"/>
            <a:stCxn id="11271" idx="5"/>
            <a:endCxn id="11270" idx="1"/>
          </p:cNvCxnSpPr>
          <p:nvPr/>
        </p:nvCxnSpPr>
        <p:spPr bwMode="auto">
          <a:xfrm>
            <a:off x="2987280" y="3273030"/>
            <a:ext cx="483394" cy="42624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15">
            <a:extLst>
              <a:ext uri="{FF2B5EF4-FFF2-40B4-BE49-F238E27FC236}">
                <a16:creationId xmlns:a16="http://schemas.microsoft.com/office/drawing/2014/main" id="{10101433-4494-44C9-A1EB-7A171A0C9C6B}"/>
              </a:ext>
            </a:extLst>
          </p:cNvPr>
          <p:cNvCxnSpPr>
            <a:cxnSpLocks noChangeShapeType="1"/>
            <a:stCxn id="11272" idx="4"/>
            <a:endCxn id="11270" idx="0"/>
          </p:cNvCxnSpPr>
          <p:nvPr/>
        </p:nvCxnSpPr>
        <p:spPr bwMode="auto">
          <a:xfrm flipH="1">
            <a:off x="3571875" y="2914650"/>
            <a:ext cx="285750" cy="74295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16">
            <a:extLst>
              <a:ext uri="{FF2B5EF4-FFF2-40B4-BE49-F238E27FC236}">
                <a16:creationId xmlns:a16="http://schemas.microsoft.com/office/drawing/2014/main" id="{48AA39AD-A7C3-4DA0-A839-689977CD6AF9}"/>
              </a:ext>
            </a:extLst>
          </p:cNvPr>
          <p:cNvCxnSpPr>
            <a:cxnSpLocks noChangeShapeType="1"/>
            <a:stCxn id="11270" idx="2"/>
            <a:endCxn id="11269" idx="6"/>
          </p:cNvCxnSpPr>
          <p:nvPr/>
        </p:nvCxnSpPr>
        <p:spPr bwMode="auto">
          <a:xfrm flipH="1">
            <a:off x="2628900" y="3800475"/>
            <a:ext cx="800100" cy="171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81" name="Text Box 17">
            <a:extLst>
              <a:ext uri="{FF2B5EF4-FFF2-40B4-BE49-F238E27FC236}">
                <a16:creationId xmlns:a16="http://schemas.microsoft.com/office/drawing/2014/main" id="{A7D36870-B7DB-4EC6-BBD3-7060951057A9}"/>
              </a:ext>
            </a:extLst>
          </p:cNvPr>
          <p:cNvSpPr txBox="1">
            <a:spLocks noChangeArrowheads="1"/>
          </p:cNvSpPr>
          <p:nvPr/>
        </p:nvSpPr>
        <p:spPr bwMode="auto">
          <a:xfrm>
            <a:off x="2502694" y="289679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11282" name="Text Box 18">
            <a:extLst>
              <a:ext uri="{FF2B5EF4-FFF2-40B4-BE49-F238E27FC236}">
                <a16:creationId xmlns:a16="http://schemas.microsoft.com/office/drawing/2014/main" id="{53701A9B-7DCF-45C0-88FB-74169A0E1624}"/>
              </a:ext>
            </a:extLst>
          </p:cNvPr>
          <p:cNvSpPr txBox="1">
            <a:spLocks noChangeArrowheads="1"/>
          </p:cNvSpPr>
          <p:nvPr/>
        </p:nvSpPr>
        <p:spPr bwMode="auto">
          <a:xfrm>
            <a:off x="2514600"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1283" name="Text Box 19">
            <a:extLst>
              <a:ext uri="{FF2B5EF4-FFF2-40B4-BE49-F238E27FC236}">
                <a16:creationId xmlns:a16="http://schemas.microsoft.com/office/drawing/2014/main" id="{F651B5EC-F7F0-46F5-B6CC-F7C369477457}"/>
              </a:ext>
            </a:extLst>
          </p:cNvPr>
          <p:cNvSpPr txBox="1">
            <a:spLocks noChangeArrowheads="1"/>
          </p:cNvSpPr>
          <p:nvPr/>
        </p:nvSpPr>
        <p:spPr bwMode="auto">
          <a:xfrm>
            <a:off x="2185987"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1284" name="Text Box 20">
            <a:extLst>
              <a:ext uri="{FF2B5EF4-FFF2-40B4-BE49-F238E27FC236}">
                <a16:creationId xmlns:a16="http://schemas.microsoft.com/office/drawing/2014/main" id="{13AB83F3-F1D1-4BEF-9F6E-CE8A513EFB03}"/>
              </a:ext>
            </a:extLst>
          </p:cNvPr>
          <p:cNvSpPr txBox="1">
            <a:spLocks noChangeArrowheads="1"/>
          </p:cNvSpPr>
          <p:nvPr/>
        </p:nvSpPr>
        <p:spPr bwMode="auto">
          <a:xfrm>
            <a:off x="2909887" y="257175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11285" name="Text Box 21">
            <a:extLst>
              <a:ext uri="{FF2B5EF4-FFF2-40B4-BE49-F238E27FC236}">
                <a16:creationId xmlns:a16="http://schemas.microsoft.com/office/drawing/2014/main" id="{2C00B49D-B4B4-45C2-ACED-E7B6F8B3FDC3}"/>
              </a:ext>
            </a:extLst>
          </p:cNvPr>
          <p:cNvSpPr txBox="1">
            <a:spLocks noChangeArrowheads="1"/>
          </p:cNvSpPr>
          <p:nvPr/>
        </p:nvSpPr>
        <p:spPr bwMode="auto">
          <a:xfrm>
            <a:off x="3138487" y="28682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11286" name="Text Box 22">
            <a:extLst>
              <a:ext uri="{FF2B5EF4-FFF2-40B4-BE49-F238E27FC236}">
                <a16:creationId xmlns:a16="http://schemas.microsoft.com/office/drawing/2014/main" id="{1A6AC281-0AD4-4262-BA8E-FC6F157E52B9}"/>
              </a:ext>
            </a:extLst>
          </p:cNvPr>
          <p:cNvSpPr txBox="1">
            <a:spLocks noChangeArrowheads="1"/>
          </p:cNvSpPr>
          <p:nvPr/>
        </p:nvSpPr>
        <p:spPr bwMode="auto">
          <a:xfrm>
            <a:off x="3138487"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1287" name="Text Box 23">
            <a:extLst>
              <a:ext uri="{FF2B5EF4-FFF2-40B4-BE49-F238E27FC236}">
                <a16:creationId xmlns:a16="http://schemas.microsoft.com/office/drawing/2014/main" id="{4B6EE8A1-ADA8-4033-B007-A2F62C105E1D}"/>
              </a:ext>
            </a:extLst>
          </p:cNvPr>
          <p:cNvSpPr txBox="1">
            <a:spLocks noChangeArrowheads="1"/>
          </p:cNvSpPr>
          <p:nvPr/>
        </p:nvSpPr>
        <p:spPr bwMode="auto">
          <a:xfrm>
            <a:off x="2909887" y="36683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1288" name="Text Box 24">
            <a:extLst>
              <a:ext uri="{FF2B5EF4-FFF2-40B4-BE49-F238E27FC236}">
                <a16:creationId xmlns:a16="http://schemas.microsoft.com/office/drawing/2014/main" id="{75D767CB-EC96-452F-878D-68FB65C71187}"/>
              </a:ext>
            </a:extLst>
          </p:cNvPr>
          <p:cNvSpPr txBox="1">
            <a:spLocks noChangeArrowheads="1"/>
          </p:cNvSpPr>
          <p:nvPr/>
        </p:nvSpPr>
        <p:spPr bwMode="auto">
          <a:xfrm>
            <a:off x="3714750"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grpSp>
        <p:nvGrpSpPr>
          <p:cNvPr id="11289" name="Group 39">
            <a:extLst>
              <a:ext uri="{FF2B5EF4-FFF2-40B4-BE49-F238E27FC236}">
                <a16:creationId xmlns:a16="http://schemas.microsoft.com/office/drawing/2014/main" id="{412D0258-1809-440A-9903-FF9A1BC36269}"/>
              </a:ext>
            </a:extLst>
          </p:cNvPr>
          <p:cNvGrpSpPr>
            <a:grpSpLocks/>
          </p:cNvGrpSpPr>
          <p:nvPr/>
        </p:nvGrpSpPr>
        <p:grpSpPr bwMode="auto">
          <a:xfrm>
            <a:off x="5020868" y="3784999"/>
            <a:ext cx="2618185" cy="1477566"/>
            <a:chOff x="3376" y="1392"/>
            <a:chExt cx="2199" cy="1241"/>
          </a:xfrm>
        </p:grpSpPr>
        <p:sp>
          <p:nvSpPr>
            <p:cNvPr id="11302" name="Text Box 27">
              <a:extLst>
                <a:ext uri="{FF2B5EF4-FFF2-40B4-BE49-F238E27FC236}">
                  <a16:creationId xmlns:a16="http://schemas.microsoft.com/office/drawing/2014/main" id="{2B093945-3538-484E-B4BF-9956874ACFF9}"/>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11303" name="Text Box 28">
              <a:extLst>
                <a:ext uri="{FF2B5EF4-FFF2-40B4-BE49-F238E27FC236}">
                  <a16:creationId xmlns:a16="http://schemas.microsoft.com/office/drawing/2014/main" id="{D62779BB-29B7-4921-B41E-8F3B1B106200}"/>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1304" name="Text Box 31">
              <a:extLst>
                <a:ext uri="{FF2B5EF4-FFF2-40B4-BE49-F238E27FC236}">
                  <a16:creationId xmlns:a16="http://schemas.microsoft.com/office/drawing/2014/main" id="{1CA167C2-AF14-4A41-830C-B2DCAC1D40A6}"/>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4</a:t>
              </a:r>
            </a:p>
          </p:txBody>
        </p:sp>
        <p:sp>
          <p:nvSpPr>
            <p:cNvPr id="11305" name="Text Box 32">
              <a:extLst>
                <a:ext uri="{FF2B5EF4-FFF2-40B4-BE49-F238E27FC236}">
                  <a16:creationId xmlns:a16="http://schemas.microsoft.com/office/drawing/2014/main" id="{FC48AED7-5F7D-443D-A5C0-BFB37DFC22F5}"/>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1306" name="Text Box 34">
              <a:extLst>
                <a:ext uri="{FF2B5EF4-FFF2-40B4-BE49-F238E27FC236}">
                  <a16:creationId xmlns:a16="http://schemas.microsoft.com/office/drawing/2014/main" id="{6EDC7DF4-32B4-453A-BC03-ABC8E98A302C}"/>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c 		d</a:t>
              </a:r>
            </a:p>
            <a:p>
              <a:r>
                <a:rPr lang="en-US" altLang="tr-TR" sz="1500">
                  <a:latin typeface="Arial" panose="020B0604020202020204" pitchFamily="34" charset="0"/>
                </a:rPr>
                <a:t>	d		e</a:t>
              </a:r>
            </a:p>
            <a:p>
              <a:r>
                <a:rPr lang="en-US" altLang="tr-TR" sz="1500">
                  <a:latin typeface="Arial" panose="020B0604020202020204" pitchFamily="34" charset="0"/>
                </a:rPr>
                <a:t>	a 		d</a:t>
              </a:r>
            </a:p>
          </p:txBody>
        </p:sp>
      </p:grpSp>
      <p:sp>
        <p:nvSpPr>
          <p:cNvPr id="11290" name="Line 35">
            <a:extLst>
              <a:ext uri="{FF2B5EF4-FFF2-40B4-BE49-F238E27FC236}">
                <a16:creationId xmlns:a16="http://schemas.microsoft.com/office/drawing/2014/main" id="{6CA66088-A9F8-414B-A49A-68B292A3C438}"/>
              </a:ext>
            </a:extLst>
          </p:cNvPr>
          <p:cNvSpPr>
            <a:spLocks noChangeShapeType="1"/>
          </p:cNvSpPr>
          <p:nvPr/>
        </p:nvSpPr>
        <p:spPr bwMode="auto">
          <a:xfrm>
            <a:off x="3429000" y="37147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1291" name="Line 36">
            <a:extLst>
              <a:ext uri="{FF2B5EF4-FFF2-40B4-BE49-F238E27FC236}">
                <a16:creationId xmlns:a16="http://schemas.microsoft.com/office/drawing/2014/main" id="{D433D7A7-2F58-406B-96CF-BF5666682B93}"/>
              </a:ext>
            </a:extLst>
          </p:cNvPr>
          <p:cNvSpPr>
            <a:spLocks noChangeShapeType="1"/>
          </p:cNvSpPr>
          <p:nvPr/>
        </p:nvSpPr>
        <p:spPr bwMode="auto">
          <a:xfrm>
            <a:off x="2171700" y="2914650"/>
            <a:ext cx="285750" cy="2286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1292" name="Line 37">
            <a:extLst>
              <a:ext uri="{FF2B5EF4-FFF2-40B4-BE49-F238E27FC236}">
                <a16:creationId xmlns:a16="http://schemas.microsoft.com/office/drawing/2014/main" id="{9466F824-1567-47D5-8134-E89769075CA5}"/>
              </a:ext>
            </a:extLst>
          </p:cNvPr>
          <p:cNvSpPr>
            <a:spLocks noChangeShapeType="1"/>
          </p:cNvSpPr>
          <p:nvPr/>
        </p:nvSpPr>
        <p:spPr bwMode="auto">
          <a:xfrm>
            <a:off x="2743200" y="308610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1293" name="Line 38">
            <a:extLst>
              <a:ext uri="{FF2B5EF4-FFF2-40B4-BE49-F238E27FC236}">
                <a16:creationId xmlns:a16="http://schemas.microsoft.com/office/drawing/2014/main" id="{C57264E2-45C6-4241-BC29-B9171EFE4A23}"/>
              </a:ext>
            </a:extLst>
          </p:cNvPr>
          <p:cNvSpPr>
            <a:spLocks noChangeShapeType="1"/>
          </p:cNvSpPr>
          <p:nvPr/>
        </p:nvSpPr>
        <p:spPr bwMode="auto">
          <a:xfrm>
            <a:off x="4224338" y="3437335"/>
            <a:ext cx="3657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nvGrpSpPr>
          <p:cNvPr id="11294" name="Group 40">
            <a:extLst>
              <a:ext uri="{FF2B5EF4-FFF2-40B4-BE49-F238E27FC236}">
                <a16:creationId xmlns:a16="http://schemas.microsoft.com/office/drawing/2014/main" id="{16A4D93B-8505-400A-8409-8A1C241D5B4E}"/>
              </a:ext>
            </a:extLst>
          </p:cNvPr>
          <p:cNvGrpSpPr>
            <a:grpSpLocks/>
          </p:cNvGrpSpPr>
          <p:nvPr/>
        </p:nvGrpSpPr>
        <p:grpSpPr bwMode="auto">
          <a:xfrm>
            <a:off x="4756547" y="1620443"/>
            <a:ext cx="2890838" cy="1477566"/>
            <a:chOff x="3147" y="1392"/>
            <a:chExt cx="2428" cy="1241"/>
          </a:xfrm>
        </p:grpSpPr>
        <p:sp>
          <p:nvSpPr>
            <p:cNvPr id="11295" name="Text Box 41">
              <a:extLst>
                <a:ext uri="{FF2B5EF4-FFF2-40B4-BE49-F238E27FC236}">
                  <a16:creationId xmlns:a16="http://schemas.microsoft.com/office/drawing/2014/main" id="{62A50FEE-C353-4B7F-B414-7914E84CAD81}"/>
                </a:ext>
              </a:extLst>
            </p:cNvPr>
            <p:cNvSpPr txBox="1">
              <a:spLocks noChangeArrowheads="1"/>
            </p:cNvSpPr>
            <p:nvPr/>
          </p:nvSpPr>
          <p:spPr bwMode="auto">
            <a:xfrm>
              <a:off x="3147"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a</a:t>
              </a:r>
            </a:p>
          </p:txBody>
        </p:sp>
        <p:sp>
          <p:nvSpPr>
            <p:cNvPr id="11296" name="Text Box 42">
              <a:extLst>
                <a:ext uri="{FF2B5EF4-FFF2-40B4-BE49-F238E27FC236}">
                  <a16:creationId xmlns:a16="http://schemas.microsoft.com/office/drawing/2014/main" id="{4232EBD6-005C-4E54-B0B2-D5BF7C821ACD}"/>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11297" name="Text Box 43">
              <a:extLst>
                <a:ext uri="{FF2B5EF4-FFF2-40B4-BE49-F238E27FC236}">
                  <a16:creationId xmlns:a16="http://schemas.microsoft.com/office/drawing/2014/main" id="{66A6CA00-F7A8-42DF-95DD-497F20321713}"/>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1298" name="Text Box 44">
              <a:extLst>
                <a:ext uri="{FF2B5EF4-FFF2-40B4-BE49-F238E27FC236}">
                  <a16:creationId xmlns:a16="http://schemas.microsoft.com/office/drawing/2014/main" id="{2DDF1884-3918-4E09-83D3-18BD68C4E3E6}"/>
                </a:ext>
              </a:extLst>
            </p:cNvPr>
            <p:cNvSpPr txBox="1">
              <a:spLocks noChangeArrowheads="1"/>
            </p:cNvSpPr>
            <p:nvPr/>
          </p:nvSpPr>
          <p:spPr bwMode="auto">
            <a:xfrm>
              <a:off x="3147"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2</a:t>
              </a:r>
            </a:p>
          </p:txBody>
        </p:sp>
        <p:sp>
          <p:nvSpPr>
            <p:cNvPr id="11299" name="Text Box 45">
              <a:extLst>
                <a:ext uri="{FF2B5EF4-FFF2-40B4-BE49-F238E27FC236}">
                  <a16:creationId xmlns:a16="http://schemas.microsoft.com/office/drawing/2014/main" id="{B9434F92-23E3-4D74-8011-9D779F30A2D1}"/>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4</a:t>
              </a:r>
            </a:p>
          </p:txBody>
        </p:sp>
        <p:sp>
          <p:nvSpPr>
            <p:cNvPr id="11300" name="Text Box 46">
              <a:extLst>
                <a:ext uri="{FF2B5EF4-FFF2-40B4-BE49-F238E27FC236}">
                  <a16:creationId xmlns:a16="http://schemas.microsoft.com/office/drawing/2014/main" id="{76EA783A-35E3-4A48-8AC0-072437E0F695}"/>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1301" name="Text Box 47">
              <a:extLst>
                <a:ext uri="{FF2B5EF4-FFF2-40B4-BE49-F238E27FC236}">
                  <a16:creationId xmlns:a16="http://schemas.microsoft.com/office/drawing/2014/main" id="{683A9AD5-5CA2-42EB-B152-97BAB13690B8}"/>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c</a:t>
              </a:r>
              <a:r>
                <a:rPr lang="en-US" altLang="tr-TR" sz="1500">
                  <a:latin typeface="Arial" panose="020B0604020202020204" pitchFamily="34" charset="0"/>
                </a:rPr>
                <a:t> 		</a:t>
              </a:r>
              <a:r>
                <a:rPr lang="en-US" altLang="tr-TR" sz="1500">
                  <a:solidFill>
                    <a:srgbClr val="008000"/>
                  </a:solidFill>
                  <a:latin typeface="Arial" panose="020B0604020202020204" pitchFamily="34" charset="0"/>
                </a:rPr>
                <a:t>d</a:t>
              </a:r>
              <a:endParaRPr lang="en-US" altLang="tr-TR" sz="1500">
                <a:latin typeface="Arial" panose="020B0604020202020204" pitchFamily="34" charset="0"/>
              </a:endParaRPr>
            </a:p>
            <a:p>
              <a:r>
                <a:rPr lang="en-US" altLang="tr-TR" sz="1500">
                  <a:latin typeface="Arial" panose="020B0604020202020204" pitchFamily="34" charset="0"/>
                </a:rPr>
                <a:t>	d		e</a:t>
              </a:r>
            </a:p>
            <a:p>
              <a:r>
                <a:rPr lang="en-US" altLang="tr-TR" sz="1500">
                  <a:latin typeface="Arial" panose="020B0604020202020204" pitchFamily="34" charset="0"/>
                </a:rPr>
                <a:t>	</a:t>
              </a:r>
              <a:r>
                <a:rPr lang="en-US" altLang="tr-TR" sz="1500">
                  <a:solidFill>
                    <a:srgbClr val="008000"/>
                  </a:solidFill>
                  <a:latin typeface="Arial" panose="020B0604020202020204" pitchFamily="34" charset="0"/>
                </a:rPr>
                <a:t>a</a:t>
              </a:r>
              <a:r>
                <a:rPr lang="en-US" altLang="tr-TR" sz="1500">
                  <a:latin typeface="Arial" panose="020B0604020202020204" pitchFamily="34" charset="0"/>
                </a:rPr>
                <a:t> 		</a:t>
              </a:r>
              <a:r>
                <a:rPr lang="en-US" altLang="tr-TR" sz="1500">
                  <a:solidFill>
                    <a:srgbClr val="008000"/>
                  </a:solidFill>
                  <a:latin typeface="Arial" panose="020B0604020202020204" pitchFamily="34" charset="0"/>
                </a:rPr>
                <a:t>d</a:t>
              </a:r>
            </a:p>
          </p:txBody>
        </p:sp>
      </p:grpSp>
      <p:pic>
        <p:nvPicPr>
          <p:cNvPr id="2" name="Picture 1">
            <a:extLst>
              <a:ext uri="{FF2B5EF4-FFF2-40B4-BE49-F238E27FC236}">
                <a16:creationId xmlns:a16="http://schemas.microsoft.com/office/drawing/2014/main" id="{0A00B9DF-D62D-0C67-C447-1A335FC85B3F}"/>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B2280550-18DA-474C-ADA9-F8081E15E089}"/>
              </a:ext>
            </a:extLst>
          </p:cNvPr>
          <p:cNvSpPr>
            <a:spLocks noGrp="1" noChangeArrowheads="1"/>
          </p:cNvSpPr>
          <p:nvPr>
            <p:ph type="title"/>
          </p:nvPr>
        </p:nvSpPr>
        <p:spPr/>
        <p:txBody>
          <a:bodyPr>
            <a:normAutofit/>
          </a:bodyPr>
          <a:lstStyle/>
          <a:p>
            <a:r>
              <a:rPr lang="tr-TR"/>
              <a:t>Prim Algoritması: Örnek</a:t>
            </a:r>
            <a:endParaRPr lang="en-US" altLang="tr-TR"/>
          </a:p>
        </p:txBody>
      </p:sp>
      <p:sp>
        <p:nvSpPr>
          <p:cNvPr id="12292" name="Oval 3">
            <a:extLst>
              <a:ext uri="{FF2B5EF4-FFF2-40B4-BE49-F238E27FC236}">
                <a16:creationId xmlns:a16="http://schemas.microsoft.com/office/drawing/2014/main" id="{3BFBF5D5-544E-4989-B0C2-0CE20000CEEF}"/>
              </a:ext>
            </a:extLst>
          </p:cNvPr>
          <p:cNvSpPr>
            <a:spLocks noChangeArrowheads="1"/>
          </p:cNvSpPr>
          <p:nvPr/>
        </p:nvSpPr>
        <p:spPr bwMode="auto">
          <a:xfrm>
            <a:off x="2171700" y="28575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12293" name="Oval 4">
            <a:extLst>
              <a:ext uri="{FF2B5EF4-FFF2-40B4-BE49-F238E27FC236}">
                <a16:creationId xmlns:a16="http://schemas.microsoft.com/office/drawing/2014/main" id="{389304AA-6FF2-4168-AD0F-B6AEA10E18F0}"/>
              </a:ext>
            </a:extLst>
          </p:cNvPr>
          <p:cNvSpPr>
            <a:spLocks noChangeArrowheads="1"/>
          </p:cNvSpPr>
          <p:nvPr/>
        </p:nvSpPr>
        <p:spPr bwMode="auto">
          <a:xfrm>
            <a:off x="2343150" y="38290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12294" name="Oval 5">
            <a:extLst>
              <a:ext uri="{FF2B5EF4-FFF2-40B4-BE49-F238E27FC236}">
                <a16:creationId xmlns:a16="http://schemas.microsoft.com/office/drawing/2014/main" id="{81CF79A9-7797-4B7E-849E-A958406D74C2}"/>
              </a:ext>
            </a:extLst>
          </p:cNvPr>
          <p:cNvSpPr>
            <a:spLocks noChangeArrowheads="1"/>
          </p:cNvSpPr>
          <p:nvPr/>
        </p:nvSpPr>
        <p:spPr bwMode="auto">
          <a:xfrm>
            <a:off x="3429000" y="36576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12295" name="Oval 6">
            <a:extLst>
              <a:ext uri="{FF2B5EF4-FFF2-40B4-BE49-F238E27FC236}">
                <a16:creationId xmlns:a16="http://schemas.microsoft.com/office/drawing/2014/main" id="{1737C284-6B97-46CC-B116-CBC107271D6F}"/>
              </a:ext>
            </a:extLst>
          </p:cNvPr>
          <p:cNvSpPr>
            <a:spLocks noChangeArrowheads="1"/>
          </p:cNvSpPr>
          <p:nvPr/>
        </p:nvSpPr>
        <p:spPr bwMode="auto">
          <a:xfrm>
            <a:off x="2743200" y="30289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12296" name="Oval 7">
            <a:extLst>
              <a:ext uri="{FF2B5EF4-FFF2-40B4-BE49-F238E27FC236}">
                <a16:creationId xmlns:a16="http://schemas.microsoft.com/office/drawing/2014/main" id="{C2D3FFFA-CECD-4B79-B19E-7060D174D604}"/>
              </a:ext>
            </a:extLst>
          </p:cNvPr>
          <p:cNvSpPr>
            <a:spLocks noChangeArrowheads="1"/>
          </p:cNvSpPr>
          <p:nvPr/>
        </p:nvSpPr>
        <p:spPr bwMode="auto">
          <a:xfrm>
            <a:off x="3714750" y="26289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12297" name="AutoShape 8">
            <a:extLst>
              <a:ext uri="{FF2B5EF4-FFF2-40B4-BE49-F238E27FC236}">
                <a16:creationId xmlns:a16="http://schemas.microsoft.com/office/drawing/2014/main" id="{AE690839-AF23-486F-927D-0D466400F25A}"/>
              </a:ext>
            </a:extLst>
          </p:cNvPr>
          <p:cNvCxnSpPr>
            <a:cxnSpLocks noChangeShapeType="1"/>
            <a:stCxn id="12292" idx="7"/>
            <a:endCxn id="12296" idx="2"/>
          </p:cNvCxnSpPr>
          <p:nvPr/>
        </p:nvCxnSpPr>
        <p:spPr bwMode="auto">
          <a:xfrm flipV="1">
            <a:off x="2415778" y="2771776"/>
            <a:ext cx="1298972" cy="12739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98" name="AutoShape 9">
            <a:extLst>
              <a:ext uri="{FF2B5EF4-FFF2-40B4-BE49-F238E27FC236}">
                <a16:creationId xmlns:a16="http://schemas.microsoft.com/office/drawing/2014/main" id="{1AF6BFBB-1E8E-435C-A598-CF60FDD3E381}"/>
              </a:ext>
            </a:extLst>
          </p:cNvPr>
          <p:cNvCxnSpPr>
            <a:cxnSpLocks noChangeShapeType="1"/>
            <a:stCxn id="12295" idx="6"/>
            <a:endCxn id="12296" idx="3"/>
          </p:cNvCxnSpPr>
          <p:nvPr/>
        </p:nvCxnSpPr>
        <p:spPr bwMode="auto">
          <a:xfrm flipV="1">
            <a:off x="3028951" y="2872978"/>
            <a:ext cx="727472" cy="29884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99" name="AutoShape 10">
            <a:extLst>
              <a:ext uri="{FF2B5EF4-FFF2-40B4-BE49-F238E27FC236}">
                <a16:creationId xmlns:a16="http://schemas.microsoft.com/office/drawing/2014/main" id="{86B35412-76DD-4766-B5FF-4FFF47430537}"/>
              </a:ext>
            </a:extLst>
          </p:cNvPr>
          <p:cNvCxnSpPr>
            <a:cxnSpLocks noChangeShapeType="1"/>
            <a:stCxn id="12292" idx="4"/>
            <a:endCxn id="12293" idx="0"/>
          </p:cNvCxnSpPr>
          <p:nvPr/>
        </p:nvCxnSpPr>
        <p:spPr bwMode="auto">
          <a:xfrm>
            <a:off x="2314575" y="3143250"/>
            <a:ext cx="171450" cy="6858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0" name="AutoShape 11">
            <a:extLst>
              <a:ext uri="{FF2B5EF4-FFF2-40B4-BE49-F238E27FC236}">
                <a16:creationId xmlns:a16="http://schemas.microsoft.com/office/drawing/2014/main" id="{4FE1F948-5C4E-4441-B009-3517F9D0A839}"/>
              </a:ext>
            </a:extLst>
          </p:cNvPr>
          <p:cNvCxnSpPr>
            <a:cxnSpLocks noChangeShapeType="1"/>
            <a:stCxn id="12292" idx="5"/>
            <a:endCxn id="12295" idx="2"/>
          </p:cNvCxnSpPr>
          <p:nvPr/>
        </p:nvCxnSpPr>
        <p:spPr bwMode="auto">
          <a:xfrm>
            <a:off x="2415778" y="3101578"/>
            <a:ext cx="327422" cy="70247"/>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1" name="AutoShape 12">
            <a:extLst>
              <a:ext uri="{FF2B5EF4-FFF2-40B4-BE49-F238E27FC236}">
                <a16:creationId xmlns:a16="http://schemas.microsoft.com/office/drawing/2014/main" id="{4CA54838-5890-496E-8688-BC10F5BAAA7F}"/>
              </a:ext>
            </a:extLst>
          </p:cNvPr>
          <p:cNvCxnSpPr>
            <a:cxnSpLocks noChangeShapeType="1"/>
            <a:stCxn id="12293" idx="7"/>
            <a:endCxn id="12295" idx="3"/>
          </p:cNvCxnSpPr>
          <p:nvPr/>
        </p:nvCxnSpPr>
        <p:spPr bwMode="auto">
          <a:xfrm flipV="1">
            <a:off x="2587230" y="3273030"/>
            <a:ext cx="197644" cy="59769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2" name="AutoShape 13">
            <a:extLst>
              <a:ext uri="{FF2B5EF4-FFF2-40B4-BE49-F238E27FC236}">
                <a16:creationId xmlns:a16="http://schemas.microsoft.com/office/drawing/2014/main" id="{FEDFB8FC-0D17-4AF2-BF54-8E0AA974D07C}"/>
              </a:ext>
            </a:extLst>
          </p:cNvPr>
          <p:cNvCxnSpPr>
            <a:cxnSpLocks noChangeShapeType="1"/>
            <a:stCxn id="12295" idx="5"/>
            <a:endCxn id="12294" idx="1"/>
          </p:cNvCxnSpPr>
          <p:nvPr/>
        </p:nvCxnSpPr>
        <p:spPr bwMode="auto">
          <a:xfrm>
            <a:off x="2987280" y="3273030"/>
            <a:ext cx="483394" cy="42624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3" name="AutoShape 14">
            <a:extLst>
              <a:ext uri="{FF2B5EF4-FFF2-40B4-BE49-F238E27FC236}">
                <a16:creationId xmlns:a16="http://schemas.microsoft.com/office/drawing/2014/main" id="{93EAF497-F8B8-4906-9141-9BFE15CF6197}"/>
              </a:ext>
            </a:extLst>
          </p:cNvPr>
          <p:cNvCxnSpPr>
            <a:cxnSpLocks noChangeShapeType="1"/>
            <a:stCxn id="12296" idx="4"/>
            <a:endCxn id="12294" idx="0"/>
          </p:cNvCxnSpPr>
          <p:nvPr/>
        </p:nvCxnSpPr>
        <p:spPr bwMode="auto">
          <a:xfrm flipH="1">
            <a:off x="3571875" y="2914650"/>
            <a:ext cx="285750" cy="74295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4" name="AutoShape 15">
            <a:extLst>
              <a:ext uri="{FF2B5EF4-FFF2-40B4-BE49-F238E27FC236}">
                <a16:creationId xmlns:a16="http://schemas.microsoft.com/office/drawing/2014/main" id="{E8E9728F-9827-4143-BC29-D1C742D11BBB}"/>
              </a:ext>
            </a:extLst>
          </p:cNvPr>
          <p:cNvCxnSpPr>
            <a:cxnSpLocks noChangeShapeType="1"/>
            <a:stCxn id="12294" idx="2"/>
            <a:endCxn id="12293" idx="6"/>
          </p:cNvCxnSpPr>
          <p:nvPr/>
        </p:nvCxnSpPr>
        <p:spPr bwMode="auto">
          <a:xfrm flipH="1">
            <a:off x="2628900" y="3800475"/>
            <a:ext cx="800100" cy="171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05" name="Text Box 16">
            <a:extLst>
              <a:ext uri="{FF2B5EF4-FFF2-40B4-BE49-F238E27FC236}">
                <a16:creationId xmlns:a16="http://schemas.microsoft.com/office/drawing/2014/main" id="{34980CF9-CE96-4E6C-BB98-BB95FF7ECA50}"/>
              </a:ext>
            </a:extLst>
          </p:cNvPr>
          <p:cNvSpPr txBox="1">
            <a:spLocks noChangeArrowheads="1"/>
          </p:cNvSpPr>
          <p:nvPr/>
        </p:nvSpPr>
        <p:spPr bwMode="auto">
          <a:xfrm>
            <a:off x="2502694" y="289679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12306" name="Text Box 17">
            <a:extLst>
              <a:ext uri="{FF2B5EF4-FFF2-40B4-BE49-F238E27FC236}">
                <a16:creationId xmlns:a16="http://schemas.microsoft.com/office/drawing/2014/main" id="{7F65413B-2FC3-4E59-8C73-7B88F45B390D}"/>
              </a:ext>
            </a:extLst>
          </p:cNvPr>
          <p:cNvSpPr txBox="1">
            <a:spLocks noChangeArrowheads="1"/>
          </p:cNvSpPr>
          <p:nvPr/>
        </p:nvSpPr>
        <p:spPr bwMode="auto">
          <a:xfrm>
            <a:off x="2514600"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2307" name="Text Box 18">
            <a:extLst>
              <a:ext uri="{FF2B5EF4-FFF2-40B4-BE49-F238E27FC236}">
                <a16:creationId xmlns:a16="http://schemas.microsoft.com/office/drawing/2014/main" id="{F0F4B875-9757-4D86-8C79-B00D8610DA9E}"/>
              </a:ext>
            </a:extLst>
          </p:cNvPr>
          <p:cNvSpPr txBox="1">
            <a:spLocks noChangeArrowheads="1"/>
          </p:cNvSpPr>
          <p:nvPr/>
        </p:nvSpPr>
        <p:spPr bwMode="auto">
          <a:xfrm>
            <a:off x="2185987"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2308" name="Text Box 19">
            <a:extLst>
              <a:ext uri="{FF2B5EF4-FFF2-40B4-BE49-F238E27FC236}">
                <a16:creationId xmlns:a16="http://schemas.microsoft.com/office/drawing/2014/main" id="{3BF1458B-8983-4985-BCDF-DA91648945FB}"/>
              </a:ext>
            </a:extLst>
          </p:cNvPr>
          <p:cNvSpPr txBox="1">
            <a:spLocks noChangeArrowheads="1"/>
          </p:cNvSpPr>
          <p:nvPr/>
        </p:nvSpPr>
        <p:spPr bwMode="auto">
          <a:xfrm>
            <a:off x="2909887" y="257175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12309" name="Text Box 20">
            <a:extLst>
              <a:ext uri="{FF2B5EF4-FFF2-40B4-BE49-F238E27FC236}">
                <a16:creationId xmlns:a16="http://schemas.microsoft.com/office/drawing/2014/main" id="{E32E647D-02ED-480A-AD48-EA11F6C00A4F}"/>
              </a:ext>
            </a:extLst>
          </p:cNvPr>
          <p:cNvSpPr txBox="1">
            <a:spLocks noChangeArrowheads="1"/>
          </p:cNvSpPr>
          <p:nvPr/>
        </p:nvSpPr>
        <p:spPr bwMode="auto">
          <a:xfrm>
            <a:off x="3138487" y="28682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12310" name="Text Box 21">
            <a:extLst>
              <a:ext uri="{FF2B5EF4-FFF2-40B4-BE49-F238E27FC236}">
                <a16:creationId xmlns:a16="http://schemas.microsoft.com/office/drawing/2014/main" id="{ED480E63-0EED-4769-B447-891520D135EF}"/>
              </a:ext>
            </a:extLst>
          </p:cNvPr>
          <p:cNvSpPr txBox="1">
            <a:spLocks noChangeArrowheads="1"/>
          </p:cNvSpPr>
          <p:nvPr/>
        </p:nvSpPr>
        <p:spPr bwMode="auto">
          <a:xfrm>
            <a:off x="3138487"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2311" name="Text Box 22">
            <a:extLst>
              <a:ext uri="{FF2B5EF4-FFF2-40B4-BE49-F238E27FC236}">
                <a16:creationId xmlns:a16="http://schemas.microsoft.com/office/drawing/2014/main" id="{60A6DF6A-2661-44C7-AFFD-DFE9A89D8449}"/>
              </a:ext>
            </a:extLst>
          </p:cNvPr>
          <p:cNvSpPr txBox="1">
            <a:spLocks noChangeArrowheads="1"/>
          </p:cNvSpPr>
          <p:nvPr/>
        </p:nvSpPr>
        <p:spPr bwMode="auto">
          <a:xfrm>
            <a:off x="2909887" y="36683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2312" name="Text Box 23">
            <a:extLst>
              <a:ext uri="{FF2B5EF4-FFF2-40B4-BE49-F238E27FC236}">
                <a16:creationId xmlns:a16="http://schemas.microsoft.com/office/drawing/2014/main" id="{082F2ECD-5D7D-4FF7-A41A-5E39E60D2324}"/>
              </a:ext>
            </a:extLst>
          </p:cNvPr>
          <p:cNvSpPr txBox="1">
            <a:spLocks noChangeArrowheads="1"/>
          </p:cNvSpPr>
          <p:nvPr/>
        </p:nvSpPr>
        <p:spPr bwMode="auto">
          <a:xfrm>
            <a:off x="3714750"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grpSp>
        <p:nvGrpSpPr>
          <p:cNvPr id="12313" name="Group 33">
            <a:extLst>
              <a:ext uri="{FF2B5EF4-FFF2-40B4-BE49-F238E27FC236}">
                <a16:creationId xmlns:a16="http://schemas.microsoft.com/office/drawing/2014/main" id="{11C60A74-76A1-429B-AA07-DE20F7B476C5}"/>
              </a:ext>
            </a:extLst>
          </p:cNvPr>
          <p:cNvGrpSpPr>
            <a:grpSpLocks/>
          </p:cNvGrpSpPr>
          <p:nvPr/>
        </p:nvGrpSpPr>
        <p:grpSpPr bwMode="auto">
          <a:xfrm>
            <a:off x="5326857" y="3651649"/>
            <a:ext cx="2345532" cy="1477566"/>
            <a:chOff x="3605" y="1392"/>
            <a:chExt cx="1970" cy="1241"/>
          </a:xfrm>
        </p:grpSpPr>
        <p:sp>
          <p:nvSpPr>
            <p:cNvPr id="12325" name="Text Box 25">
              <a:extLst>
                <a:ext uri="{FF2B5EF4-FFF2-40B4-BE49-F238E27FC236}">
                  <a16:creationId xmlns:a16="http://schemas.microsoft.com/office/drawing/2014/main" id="{0D9DA1D7-4CBE-45B2-A2F4-CD53C63096AC}"/>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2326" name="Text Box 27">
              <a:extLst>
                <a:ext uri="{FF2B5EF4-FFF2-40B4-BE49-F238E27FC236}">
                  <a16:creationId xmlns:a16="http://schemas.microsoft.com/office/drawing/2014/main" id="{22E4EE68-A2D7-437D-AB0D-BAB845FEB15D}"/>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2327" name="Text Box 28">
              <a:extLst>
                <a:ext uri="{FF2B5EF4-FFF2-40B4-BE49-F238E27FC236}">
                  <a16:creationId xmlns:a16="http://schemas.microsoft.com/office/drawing/2014/main" id="{F57A7452-8A88-4084-BE67-1696680DD99A}"/>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c 		d</a:t>
              </a:r>
            </a:p>
            <a:p>
              <a:r>
                <a:rPr lang="en-US" altLang="tr-TR" sz="1500">
                  <a:latin typeface="Arial" panose="020B0604020202020204" pitchFamily="34" charset="0"/>
                </a:rPr>
                <a:t>	d		e</a:t>
              </a:r>
            </a:p>
            <a:p>
              <a:r>
                <a:rPr lang="en-US" altLang="tr-TR" sz="1500">
                  <a:latin typeface="Arial" panose="020B0604020202020204" pitchFamily="34" charset="0"/>
                </a:rPr>
                <a:t>	a 		d</a:t>
              </a:r>
            </a:p>
          </p:txBody>
        </p:sp>
      </p:grpSp>
      <p:sp>
        <p:nvSpPr>
          <p:cNvPr id="12314" name="Line 29">
            <a:extLst>
              <a:ext uri="{FF2B5EF4-FFF2-40B4-BE49-F238E27FC236}">
                <a16:creationId xmlns:a16="http://schemas.microsoft.com/office/drawing/2014/main" id="{E38D1C2C-AECB-4469-812A-014B87E3BAF9}"/>
              </a:ext>
            </a:extLst>
          </p:cNvPr>
          <p:cNvSpPr>
            <a:spLocks noChangeShapeType="1"/>
          </p:cNvSpPr>
          <p:nvPr/>
        </p:nvSpPr>
        <p:spPr bwMode="auto">
          <a:xfrm>
            <a:off x="3429000" y="37147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2315" name="Line 30">
            <a:extLst>
              <a:ext uri="{FF2B5EF4-FFF2-40B4-BE49-F238E27FC236}">
                <a16:creationId xmlns:a16="http://schemas.microsoft.com/office/drawing/2014/main" id="{EAE89702-7621-4A8B-8615-EA3F860EEEC3}"/>
              </a:ext>
            </a:extLst>
          </p:cNvPr>
          <p:cNvSpPr>
            <a:spLocks noChangeShapeType="1"/>
          </p:cNvSpPr>
          <p:nvPr/>
        </p:nvSpPr>
        <p:spPr bwMode="auto">
          <a:xfrm>
            <a:off x="2171700" y="29146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2316" name="Line 31">
            <a:extLst>
              <a:ext uri="{FF2B5EF4-FFF2-40B4-BE49-F238E27FC236}">
                <a16:creationId xmlns:a16="http://schemas.microsoft.com/office/drawing/2014/main" id="{28EAB2E9-9C75-4202-8A98-D2F47D2C47B4}"/>
              </a:ext>
            </a:extLst>
          </p:cNvPr>
          <p:cNvSpPr>
            <a:spLocks noChangeShapeType="1"/>
          </p:cNvSpPr>
          <p:nvPr/>
        </p:nvSpPr>
        <p:spPr bwMode="auto">
          <a:xfrm>
            <a:off x="2743200" y="308610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2317" name="Line 32">
            <a:extLst>
              <a:ext uri="{FF2B5EF4-FFF2-40B4-BE49-F238E27FC236}">
                <a16:creationId xmlns:a16="http://schemas.microsoft.com/office/drawing/2014/main" id="{A367F115-9E50-489C-9CD9-B9C872944659}"/>
              </a:ext>
            </a:extLst>
          </p:cNvPr>
          <p:cNvSpPr>
            <a:spLocks noChangeShapeType="1"/>
          </p:cNvSpPr>
          <p:nvPr/>
        </p:nvSpPr>
        <p:spPr bwMode="auto">
          <a:xfrm>
            <a:off x="2343150" y="3886200"/>
            <a:ext cx="285750" cy="2286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2318" name="Line 34">
            <a:extLst>
              <a:ext uri="{FF2B5EF4-FFF2-40B4-BE49-F238E27FC236}">
                <a16:creationId xmlns:a16="http://schemas.microsoft.com/office/drawing/2014/main" id="{9C58E677-A8D0-4F69-942B-235BD15F8E11}"/>
              </a:ext>
            </a:extLst>
          </p:cNvPr>
          <p:cNvSpPr>
            <a:spLocks noChangeShapeType="1"/>
          </p:cNvSpPr>
          <p:nvPr/>
        </p:nvSpPr>
        <p:spPr bwMode="auto">
          <a:xfrm>
            <a:off x="4224338" y="3437335"/>
            <a:ext cx="3657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nvGrpSpPr>
          <p:cNvPr id="12319" name="Group 35">
            <a:extLst>
              <a:ext uri="{FF2B5EF4-FFF2-40B4-BE49-F238E27FC236}">
                <a16:creationId xmlns:a16="http://schemas.microsoft.com/office/drawing/2014/main" id="{36A54E68-1968-416D-9EB7-9074AE632012}"/>
              </a:ext>
            </a:extLst>
          </p:cNvPr>
          <p:cNvGrpSpPr>
            <a:grpSpLocks/>
          </p:cNvGrpSpPr>
          <p:nvPr/>
        </p:nvGrpSpPr>
        <p:grpSpPr bwMode="auto">
          <a:xfrm>
            <a:off x="5054206" y="1827612"/>
            <a:ext cx="2618185" cy="1477566"/>
            <a:chOff x="3376" y="1392"/>
            <a:chExt cx="2199" cy="1241"/>
          </a:xfrm>
        </p:grpSpPr>
        <p:sp>
          <p:nvSpPr>
            <p:cNvPr id="12320" name="Text Box 36">
              <a:extLst>
                <a:ext uri="{FF2B5EF4-FFF2-40B4-BE49-F238E27FC236}">
                  <a16:creationId xmlns:a16="http://schemas.microsoft.com/office/drawing/2014/main" id="{08A939AA-728F-4BAA-8D57-5005F911F910}"/>
                </a:ext>
              </a:extLst>
            </p:cNvPr>
            <p:cNvSpPr txBox="1">
              <a:spLocks noChangeArrowheads="1"/>
            </p:cNvSpPr>
            <p:nvPr/>
          </p:nvSpPr>
          <p:spPr bwMode="auto">
            <a:xfrm>
              <a:off x="3376"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c</a:t>
              </a:r>
            </a:p>
          </p:txBody>
        </p:sp>
        <p:sp>
          <p:nvSpPr>
            <p:cNvPr id="12321" name="Text Box 37">
              <a:extLst>
                <a:ext uri="{FF2B5EF4-FFF2-40B4-BE49-F238E27FC236}">
                  <a16:creationId xmlns:a16="http://schemas.microsoft.com/office/drawing/2014/main" id="{8AA75490-1FF1-44BB-9667-469E6B63102B}"/>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2322" name="Text Box 38">
              <a:extLst>
                <a:ext uri="{FF2B5EF4-FFF2-40B4-BE49-F238E27FC236}">
                  <a16:creationId xmlns:a16="http://schemas.microsoft.com/office/drawing/2014/main" id="{A1F6E5D3-FF3F-406A-B23A-682296C13D0F}"/>
                </a:ext>
              </a:extLst>
            </p:cNvPr>
            <p:cNvSpPr txBox="1">
              <a:spLocks noChangeArrowheads="1"/>
            </p:cNvSpPr>
            <p:nvPr/>
          </p:nvSpPr>
          <p:spPr bwMode="auto">
            <a:xfrm>
              <a:off x="3376"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4</a:t>
              </a:r>
            </a:p>
          </p:txBody>
        </p:sp>
        <p:sp>
          <p:nvSpPr>
            <p:cNvPr id="12323" name="Text Box 39">
              <a:extLst>
                <a:ext uri="{FF2B5EF4-FFF2-40B4-BE49-F238E27FC236}">
                  <a16:creationId xmlns:a16="http://schemas.microsoft.com/office/drawing/2014/main" id="{6403ED0C-F205-4B97-A10A-18934AAF0DEB}"/>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2324" name="Text Box 40">
              <a:extLst>
                <a:ext uri="{FF2B5EF4-FFF2-40B4-BE49-F238E27FC236}">
                  <a16:creationId xmlns:a16="http://schemas.microsoft.com/office/drawing/2014/main" id="{76BC5DAC-6B08-4B40-ABBA-1227F54A2F16}"/>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c 		d</a:t>
              </a:r>
            </a:p>
            <a:p>
              <a:r>
                <a:rPr lang="en-US" altLang="tr-TR" sz="1500">
                  <a:latin typeface="Arial" panose="020B0604020202020204" pitchFamily="34" charset="0"/>
                </a:rPr>
                <a:t>	d		e</a:t>
              </a:r>
            </a:p>
            <a:p>
              <a:r>
                <a:rPr lang="en-US" altLang="tr-TR" sz="1500">
                  <a:latin typeface="Arial" panose="020B0604020202020204" pitchFamily="34" charset="0"/>
                </a:rPr>
                <a:t>	a 		d</a:t>
              </a:r>
            </a:p>
          </p:txBody>
        </p:sp>
      </p:grpSp>
      <p:pic>
        <p:nvPicPr>
          <p:cNvPr id="2" name="Picture 1">
            <a:extLst>
              <a:ext uri="{FF2B5EF4-FFF2-40B4-BE49-F238E27FC236}">
                <a16:creationId xmlns:a16="http://schemas.microsoft.com/office/drawing/2014/main" id="{1FAD271A-5C75-A0F5-86B4-27833EF03C33}"/>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4B2F43FB-EE91-4DD1-BCC7-EBEA92422229}"/>
              </a:ext>
            </a:extLst>
          </p:cNvPr>
          <p:cNvSpPr>
            <a:spLocks noGrp="1" noChangeArrowheads="1"/>
          </p:cNvSpPr>
          <p:nvPr>
            <p:ph type="title"/>
          </p:nvPr>
        </p:nvSpPr>
        <p:spPr/>
        <p:txBody>
          <a:bodyPr>
            <a:normAutofit/>
          </a:bodyPr>
          <a:lstStyle/>
          <a:p>
            <a:r>
              <a:rPr lang="tr-TR"/>
              <a:t>Prim Algoritması: Örnek</a:t>
            </a:r>
            <a:endParaRPr lang="en-US" altLang="tr-TR"/>
          </a:p>
        </p:txBody>
      </p:sp>
      <p:sp>
        <p:nvSpPr>
          <p:cNvPr id="13316" name="Text Box 26">
            <a:extLst>
              <a:ext uri="{FF2B5EF4-FFF2-40B4-BE49-F238E27FC236}">
                <a16:creationId xmlns:a16="http://schemas.microsoft.com/office/drawing/2014/main" id="{1AF4E23C-0A47-49DC-98BF-AF982BB98415}"/>
              </a:ext>
            </a:extLst>
          </p:cNvPr>
          <p:cNvSpPr txBox="1">
            <a:spLocks noChangeArrowheads="1"/>
          </p:cNvSpPr>
          <p:nvPr/>
        </p:nvSpPr>
        <p:spPr bwMode="auto">
          <a:xfrm>
            <a:off x="6176963" y="3784998"/>
            <a:ext cx="167866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c 		d</a:t>
            </a:r>
          </a:p>
          <a:p>
            <a:r>
              <a:rPr lang="en-US" altLang="tr-TR" sz="1500">
                <a:latin typeface="Arial" panose="020B0604020202020204" pitchFamily="34" charset="0"/>
              </a:rPr>
              <a:t>	d		e</a:t>
            </a:r>
          </a:p>
          <a:p>
            <a:r>
              <a:rPr lang="en-US" altLang="tr-TR" sz="1500">
                <a:latin typeface="Arial" panose="020B0604020202020204" pitchFamily="34" charset="0"/>
              </a:rPr>
              <a:t>	a 		d</a:t>
            </a:r>
          </a:p>
        </p:txBody>
      </p:sp>
      <p:sp>
        <p:nvSpPr>
          <p:cNvPr id="13317" name="Oval 3">
            <a:extLst>
              <a:ext uri="{FF2B5EF4-FFF2-40B4-BE49-F238E27FC236}">
                <a16:creationId xmlns:a16="http://schemas.microsoft.com/office/drawing/2014/main" id="{874BC79D-76EB-40C6-851A-B844E711DC31}"/>
              </a:ext>
            </a:extLst>
          </p:cNvPr>
          <p:cNvSpPr>
            <a:spLocks noChangeArrowheads="1"/>
          </p:cNvSpPr>
          <p:nvPr/>
        </p:nvSpPr>
        <p:spPr bwMode="auto">
          <a:xfrm>
            <a:off x="2171700" y="28575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a</a:t>
            </a:r>
          </a:p>
        </p:txBody>
      </p:sp>
      <p:sp>
        <p:nvSpPr>
          <p:cNvPr id="13318" name="Oval 4">
            <a:extLst>
              <a:ext uri="{FF2B5EF4-FFF2-40B4-BE49-F238E27FC236}">
                <a16:creationId xmlns:a16="http://schemas.microsoft.com/office/drawing/2014/main" id="{7E30F5C9-1A3D-417D-8DA5-4C76F1D85A00}"/>
              </a:ext>
            </a:extLst>
          </p:cNvPr>
          <p:cNvSpPr>
            <a:spLocks noChangeArrowheads="1"/>
          </p:cNvSpPr>
          <p:nvPr/>
        </p:nvSpPr>
        <p:spPr bwMode="auto">
          <a:xfrm>
            <a:off x="2343150" y="38290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c</a:t>
            </a:r>
          </a:p>
        </p:txBody>
      </p:sp>
      <p:sp>
        <p:nvSpPr>
          <p:cNvPr id="13319" name="Oval 5">
            <a:extLst>
              <a:ext uri="{FF2B5EF4-FFF2-40B4-BE49-F238E27FC236}">
                <a16:creationId xmlns:a16="http://schemas.microsoft.com/office/drawing/2014/main" id="{09F715FF-FC8C-4789-B24A-B575EDCAC04E}"/>
              </a:ext>
            </a:extLst>
          </p:cNvPr>
          <p:cNvSpPr>
            <a:spLocks noChangeArrowheads="1"/>
          </p:cNvSpPr>
          <p:nvPr/>
        </p:nvSpPr>
        <p:spPr bwMode="auto">
          <a:xfrm>
            <a:off x="3429000" y="36576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e</a:t>
            </a:r>
          </a:p>
        </p:txBody>
      </p:sp>
      <p:sp>
        <p:nvSpPr>
          <p:cNvPr id="13320" name="Oval 6">
            <a:extLst>
              <a:ext uri="{FF2B5EF4-FFF2-40B4-BE49-F238E27FC236}">
                <a16:creationId xmlns:a16="http://schemas.microsoft.com/office/drawing/2014/main" id="{E8FCBB48-0299-4442-AE4D-F9394C1E7717}"/>
              </a:ext>
            </a:extLst>
          </p:cNvPr>
          <p:cNvSpPr>
            <a:spLocks noChangeArrowheads="1"/>
          </p:cNvSpPr>
          <p:nvPr/>
        </p:nvSpPr>
        <p:spPr bwMode="auto">
          <a:xfrm>
            <a:off x="2743200" y="302895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d</a:t>
            </a:r>
          </a:p>
        </p:txBody>
      </p:sp>
      <p:sp>
        <p:nvSpPr>
          <p:cNvPr id="13321" name="Oval 7">
            <a:extLst>
              <a:ext uri="{FF2B5EF4-FFF2-40B4-BE49-F238E27FC236}">
                <a16:creationId xmlns:a16="http://schemas.microsoft.com/office/drawing/2014/main" id="{EB482BC1-F31C-4FBA-90E8-3D67A6A5252E}"/>
              </a:ext>
            </a:extLst>
          </p:cNvPr>
          <p:cNvSpPr>
            <a:spLocks noChangeArrowheads="1"/>
          </p:cNvSpPr>
          <p:nvPr/>
        </p:nvSpPr>
        <p:spPr bwMode="auto">
          <a:xfrm>
            <a:off x="3714750" y="2628900"/>
            <a:ext cx="285750" cy="28575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tr-TR" sz="1800">
                <a:latin typeface="Arial" panose="020B0604020202020204" pitchFamily="34" charset="0"/>
              </a:rPr>
              <a:t>b</a:t>
            </a:r>
          </a:p>
        </p:txBody>
      </p:sp>
      <p:cxnSp>
        <p:nvCxnSpPr>
          <p:cNvPr id="13322" name="AutoShape 8">
            <a:extLst>
              <a:ext uri="{FF2B5EF4-FFF2-40B4-BE49-F238E27FC236}">
                <a16:creationId xmlns:a16="http://schemas.microsoft.com/office/drawing/2014/main" id="{83AC585D-470B-442D-9B4F-D7E7452AD436}"/>
              </a:ext>
            </a:extLst>
          </p:cNvPr>
          <p:cNvCxnSpPr>
            <a:cxnSpLocks noChangeShapeType="1"/>
            <a:stCxn id="13317" idx="7"/>
            <a:endCxn id="13321" idx="2"/>
          </p:cNvCxnSpPr>
          <p:nvPr/>
        </p:nvCxnSpPr>
        <p:spPr bwMode="auto">
          <a:xfrm flipV="1">
            <a:off x="2415778" y="2771776"/>
            <a:ext cx="1298972" cy="12739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3" name="AutoShape 9">
            <a:extLst>
              <a:ext uri="{FF2B5EF4-FFF2-40B4-BE49-F238E27FC236}">
                <a16:creationId xmlns:a16="http://schemas.microsoft.com/office/drawing/2014/main" id="{DE884D3E-CF5E-4D0F-AD9B-DF275C3CEF0B}"/>
              </a:ext>
            </a:extLst>
          </p:cNvPr>
          <p:cNvCxnSpPr>
            <a:cxnSpLocks noChangeShapeType="1"/>
            <a:stCxn id="13320" idx="6"/>
            <a:endCxn id="13321" idx="3"/>
          </p:cNvCxnSpPr>
          <p:nvPr/>
        </p:nvCxnSpPr>
        <p:spPr bwMode="auto">
          <a:xfrm flipV="1">
            <a:off x="3028951" y="2872978"/>
            <a:ext cx="727472" cy="29884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4" name="AutoShape 10">
            <a:extLst>
              <a:ext uri="{FF2B5EF4-FFF2-40B4-BE49-F238E27FC236}">
                <a16:creationId xmlns:a16="http://schemas.microsoft.com/office/drawing/2014/main" id="{C469743D-7B1F-4C10-8AB6-BAAAB1747918}"/>
              </a:ext>
            </a:extLst>
          </p:cNvPr>
          <p:cNvCxnSpPr>
            <a:cxnSpLocks noChangeShapeType="1"/>
            <a:stCxn id="13317" idx="4"/>
            <a:endCxn id="13318" idx="0"/>
          </p:cNvCxnSpPr>
          <p:nvPr/>
        </p:nvCxnSpPr>
        <p:spPr bwMode="auto">
          <a:xfrm>
            <a:off x="2314575" y="3143250"/>
            <a:ext cx="171450" cy="6858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5" name="AutoShape 11">
            <a:extLst>
              <a:ext uri="{FF2B5EF4-FFF2-40B4-BE49-F238E27FC236}">
                <a16:creationId xmlns:a16="http://schemas.microsoft.com/office/drawing/2014/main" id="{B3379BE7-179B-4658-94E6-72C931778A71}"/>
              </a:ext>
            </a:extLst>
          </p:cNvPr>
          <p:cNvCxnSpPr>
            <a:cxnSpLocks noChangeShapeType="1"/>
            <a:stCxn id="13317" idx="5"/>
            <a:endCxn id="13320" idx="2"/>
          </p:cNvCxnSpPr>
          <p:nvPr/>
        </p:nvCxnSpPr>
        <p:spPr bwMode="auto">
          <a:xfrm>
            <a:off x="2415778" y="3101578"/>
            <a:ext cx="327422" cy="70247"/>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6" name="AutoShape 12">
            <a:extLst>
              <a:ext uri="{FF2B5EF4-FFF2-40B4-BE49-F238E27FC236}">
                <a16:creationId xmlns:a16="http://schemas.microsoft.com/office/drawing/2014/main" id="{01D99E71-CD5A-495A-8289-BAE822709117}"/>
              </a:ext>
            </a:extLst>
          </p:cNvPr>
          <p:cNvCxnSpPr>
            <a:cxnSpLocks noChangeShapeType="1"/>
            <a:stCxn id="13318" idx="7"/>
            <a:endCxn id="13320" idx="3"/>
          </p:cNvCxnSpPr>
          <p:nvPr/>
        </p:nvCxnSpPr>
        <p:spPr bwMode="auto">
          <a:xfrm flipV="1">
            <a:off x="2587230" y="3273030"/>
            <a:ext cx="197644" cy="59769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7" name="AutoShape 13">
            <a:extLst>
              <a:ext uri="{FF2B5EF4-FFF2-40B4-BE49-F238E27FC236}">
                <a16:creationId xmlns:a16="http://schemas.microsoft.com/office/drawing/2014/main" id="{ABA2B432-B275-474C-B9E0-B87EE9FFAE4F}"/>
              </a:ext>
            </a:extLst>
          </p:cNvPr>
          <p:cNvCxnSpPr>
            <a:cxnSpLocks noChangeShapeType="1"/>
            <a:stCxn id="13320" idx="5"/>
            <a:endCxn id="13319" idx="1"/>
          </p:cNvCxnSpPr>
          <p:nvPr/>
        </p:nvCxnSpPr>
        <p:spPr bwMode="auto">
          <a:xfrm>
            <a:off x="2987280" y="3273030"/>
            <a:ext cx="483394" cy="42624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8" name="AutoShape 14">
            <a:extLst>
              <a:ext uri="{FF2B5EF4-FFF2-40B4-BE49-F238E27FC236}">
                <a16:creationId xmlns:a16="http://schemas.microsoft.com/office/drawing/2014/main" id="{15B01E93-8DB9-4430-A752-32697A6869DD}"/>
              </a:ext>
            </a:extLst>
          </p:cNvPr>
          <p:cNvCxnSpPr>
            <a:cxnSpLocks noChangeShapeType="1"/>
            <a:stCxn id="13321" idx="4"/>
            <a:endCxn id="13319" idx="0"/>
          </p:cNvCxnSpPr>
          <p:nvPr/>
        </p:nvCxnSpPr>
        <p:spPr bwMode="auto">
          <a:xfrm flipH="1">
            <a:off x="3571875" y="2914650"/>
            <a:ext cx="285750" cy="742950"/>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9" name="AutoShape 15">
            <a:extLst>
              <a:ext uri="{FF2B5EF4-FFF2-40B4-BE49-F238E27FC236}">
                <a16:creationId xmlns:a16="http://schemas.microsoft.com/office/drawing/2014/main" id="{588FC9F3-CA7F-4F12-9C62-69AD826823CE}"/>
              </a:ext>
            </a:extLst>
          </p:cNvPr>
          <p:cNvCxnSpPr>
            <a:cxnSpLocks noChangeShapeType="1"/>
            <a:stCxn id="13319" idx="2"/>
            <a:endCxn id="13318" idx="6"/>
          </p:cNvCxnSpPr>
          <p:nvPr/>
        </p:nvCxnSpPr>
        <p:spPr bwMode="auto">
          <a:xfrm flipH="1">
            <a:off x="2628900" y="3800475"/>
            <a:ext cx="800100" cy="1714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0" name="Text Box 16">
            <a:extLst>
              <a:ext uri="{FF2B5EF4-FFF2-40B4-BE49-F238E27FC236}">
                <a16:creationId xmlns:a16="http://schemas.microsoft.com/office/drawing/2014/main" id="{D7A577D9-3366-4FB5-BA43-BD5A1088B026}"/>
              </a:ext>
            </a:extLst>
          </p:cNvPr>
          <p:cNvSpPr txBox="1">
            <a:spLocks noChangeArrowheads="1"/>
          </p:cNvSpPr>
          <p:nvPr/>
        </p:nvSpPr>
        <p:spPr bwMode="auto">
          <a:xfrm>
            <a:off x="2502694" y="289679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2</a:t>
            </a:r>
          </a:p>
        </p:txBody>
      </p:sp>
      <p:sp>
        <p:nvSpPr>
          <p:cNvPr id="13331" name="Text Box 17">
            <a:extLst>
              <a:ext uri="{FF2B5EF4-FFF2-40B4-BE49-F238E27FC236}">
                <a16:creationId xmlns:a16="http://schemas.microsoft.com/office/drawing/2014/main" id="{C0B86CA4-8A82-4827-A1EA-AFBC3D0AA50C}"/>
              </a:ext>
            </a:extLst>
          </p:cNvPr>
          <p:cNvSpPr txBox="1">
            <a:spLocks noChangeArrowheads="1"/>
          </p:cNvSpPr>
          <p:nvPr/>
        </p:nvSpPr>
        <p:spPr bwMode="auto">
          <a:xfrm>
            <a:off x="2514600"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3332" name="Text Box 18">
            <a:extLst>
              <a:ext uri="{FF2B5EF4-FFF2-40B4-BE49-F238E27FC236}">
                <a16:creationId xmlns:a16="http://schemas.microsoft.com/office/drawing/2014/main" id="{49DA448E-02CC-46D4-8EDB-32DB94E4927E}"/>
              </a:ext>
            </a:extLst>
          </p:cNvPr>
          <p:cNvSpPr txBox="1">
            <a:spLocks noChangeArrowheads="1"/>
          </p:cNvSpPr>
          <p:nvPr/>
        </p:nvSpPr>
        <p:spPr bwMode="auto">
          <a:xfrm>
            <a:off x="2185987" y="33254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3333" name="Text Box 19">
            <a:extLst>
              <a:ext uri="{FF2B5EF4-FFF2-40B4-BE49-F238E27FC236}">
                <a16:creationId xmlns:a16="http://schemas.microsoft.com/office/drawing/2014/main" id="{CC28D030-CC39-4998-8299-31E13B91F6DF}"/>
              </a:ext>
            </a:extLst>
          </p:cNvPr>
          <p:cNvSpPr txBox="1">
            <a:spLocks noChangeArrowheads="1"/>
          </p:cNvSpPr>
          <p:nvPr/>
        </p:nvSpPr>
        <p:spPr bwMode="auto">
          <a:xfrm>
            <a:off x="2909887" y="2571751"/>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9</a:t>
            </a:r>
          </a:p>
        </p:txBody>
      </p:sp>
      <p:sp>
        <p:nvSpPr>
          <p:cNvPr id="13334" name="Text Box 20">
            <a:extLst>
              <a:ext uri="{FF2B5EF4-FFF2-40B4-BE49-F238E27FC236}">
                <a16:creationId xmlns:a16="http://schemas.microsoft.com/office/drawing/2014/main" id="{A458370E-6B1D-42AE-80E8-9847BCA9D5B0}"/>
              </a:ext>
            </a:extLst>
          </p:cNvPr>
          <p:cNvSpPr txBox="1">
            <a:spLocks noChangeArrowheads="1"/>
          </p:cNvSpPr>
          <p:nvPr/>
        </p:nvSpPr>
        <p:spPr bwMode="auto">
          <a:xfrm>
            <a:off x="3138487" y="28682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6</a:t>
            </a:r>
          </a:p>
        </p:txBody>
      </p:sp>
      <p:sp>
        <p:nvSpPr>
          <p:cNvPr id="13335" name="Text Box 21">
            <a:extLst>
              <a:ext uri="{FF2B5EF4-FFF2-40B4-BE49-F238E27FC236}">
                <a16:creationId xmlns:a16="http://schemas.microsoft.com/office/drawing/2014/main" id="{A8D6E46E-846F-453F-AB73-DDDE0DF8A559}"/>
              </a:ext>
            </a:extLst>
          </p:cNvPr>
          <p:cNvSpPr txBox="1">
            <a:spLocks noChangeArrowheads="1"/>
          </p:cNvSpPr>
          <p:nvPr/>
        </p:nvSpPr>
        <p:spPr bwMode="auto">
          <a:xfrm>
            <a:off x="3138487"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4</a:t>
            </a:r>
          </a:p>
        </p:txBody>
      </p:sp>
      <p:sp>
        <p:nvSpPr>
          <p:cNvPr id="13336" name="Text Box 22">
            <a:extLst>
              <a:ext uri="{FF2B5EF4-FFF2-40B4-BE49-F238E27FC236}">
                <a16:creationId xmlns:a16="http://schemas.microsoft.com/office/drawing/2014/main" id="{E32575C6-5292-4BD4-B3DC-A8F513E0C423}"/>
              </a:ext>
            </a:extLst>
          </p:cNvPr>
          <p:cNvSpPr txBox="1">
            <a:spLocks noChangeArrowheads="1"/>
          </p:cNvSpPr>
          <p:nvPr/>
        </p:nvSpPr>
        <p:spPr bwMode="auto">
          <a:xfrm>
            <a:off x="2909887" y="36683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3337" name="Text Box 23">
            <a:extLst>
              <a:ext uri="{FF2B5EF4-FFF2-40B4-BE49-F238E27FC236}">
                <a16:creationId xmlns:a16="http://schemas.microsoft.com/office/drawing/2014/main" id="{BE553042-96CE-4EFE-AEDC-4218A4BF6832}"/>
              </a:ext>
            </a:extLst>
          </p:cNvPr>
          <p:cNvSpPr txBox="1">
            <a:spLocks noChangeArrowheads="1"/>
          </p:cNvSpPr>
          <p:nvPr/>
        </p:nvSpPr>
        <p:spPr bwMode="auto">
          <a:xfrm>
            <a:off x="3714750" y="3211116"/>
            <a:ext cx="2808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350" b="1">
                <a:latin typeface="Arial" panose="020B0604020202020204" pitchFamily="34" charset="0"/>
              </a:rPr>
              <a:t>5</a:t>
            </a:r>
          </a:p>
        </p:txBody>
      </p:sp>
      <p:sp>
        <p:nvSpPr>
          <p:cNvPr id="13338" name="Line 27">
            <a:extLst>
              <a:ext uri="{FF2B5EF4-FFF2-40B4-BE49-F238E27FC236}">
                <a16:creationId xmlns:a16="http://schemas.microsoft.com/office/drawing/2014/main" id="{75AB15A6-0C2A-4A48-9CB6-89A70035C555}"/>
              </a:ext>
            </a:extLst>
          </p:cNvPr>
          <p:cNvSpPr>
            <a:spLocks noChangeShapeType="1"/>
          </p:cNvSpPr>
          <p:nvPr/>
        </p:nvSpPr>
        <p:spPr bwMode="auto">
          <a:xfrm>
            <a:off x="3429000" y="37147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3339" name="Line 28">
            <a:extLst>
              <a:ext uri="{FF2B5EF4-FFF2-40B4-BE49-F238E27FC236}">
                <a16:creationId xmlns:a16="http://schemas.microsoft.com/office/drawing/2014/main" id="{E6D405E8-EC8D-47F1-9C6B-27FD81510B40}"/>
              </a:ext>
            </a:extLst>
          </p:cNvPr>
          <p:cNvSpPr>
            <a:spLocks noChangeShapeType="1"/>
          </p:cNvSpPr>
          <p:nvPr/>
        </p:nvSpPr>
        <p:spPr bwMode="auto">
          <a:xfrm>
            <a:off x="2171700" y="29146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3340" name="Line 29">
            <a:extLst>
              <a:ext uri="{FF2B5EF4-FFF2-40B4-BE49-F238E27FC236}">
                <a16:creationId xmlns:a16="http://schemas.microsoft.com/office/drawing/2014/main" id="{3C332BDC-1EC9-401B-A3DA-B52263C7B7BA}"/>
              </a:ext>
            </a:extLst>
          </p:cNvPr>
          <p:cNvSpPr>
            <a:spLocks noChangeShapeType="1"/>
          </p:cNvSpPr>
          <p:nvPr/>
        </p:nvSpPr>
        <p:spPr bwMode="auto">
          <a:xfrm>
            <a:off x="2743200" y="308610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3341" name="Line 30">
            <a:extLst>
              <a:ext uri="{FF2B5EF4-FFF2-40B4-BE49-F238E27FC236}">
                <a16:creationId xmlns:a16="http://schemas.microsoft.com/office/drawing/2014/main" id="{664C933D-7C39-4620-98F3-478000EFEC57}"/>
              </a:ext>
            </a:extLst>
          </p:cNvPr>
          <p:cNvSpPr>
            <a:spLocks noChangeShapeType="1"/>
          </p:cNvSpPr>
          <p:nvPr/>
        </p:nvSpPr>
        <p:spPr bwMode="auto">
          <a:xfrm>
            <a:off x="2343150" y="388620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3342" name="Line 31">
            <a:extLst>
              <a:ext uri="{FF2B5EF4-FFF2-40B4-BE49-F238E27FC236}">
                <a16:creationId xmlns:a16="http://schemas.microsoft.com/office/drawing/2014/main" id="{A923F028-F46E-4417-8FBC-13E08216823B}"/>
              </a:ext>
            </a:extLst>
          </p:cNvPr>
          <p:cNvSpPr>
            <a:spLocks noChangeShapeType="1"/>
          </p:cNvSpPr>
          <p:nvPr/>
        </p:nvSpPr>
        <p:spPr bwMode="auto">
          <a:xfrm>
            <a:off x="3714750" y="2686050"/>
            <a:ext cx="28575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sz="1350"/>
          </a:p>
        </p:txBody>
      </p:sp>
      <p:sp>
        <p:nvSpPr>
          <p:cNvPr id="13343" name="Rectangle 33">
            <a:extLst>
              <a:ext uri="{FF2B5EF4-FFF2-40B4-BE49-F238E27FC236}">
                <a16:creationId xmlns:a16="http://schemas.microsoft.com/office/drawing/2014/main" id="{2EE910F3-77F3-449B-A3AA-2E58A98335DB}"/>
              </a:ext>
            </a:extLst>
          </p:cNvPr>
          <p:cNvSpPr>
            <a:spLocks noChangeArrowheads="1"/>
          </p:cNvSpPr>
          <p:nvPr/>
        </p:nvSpPr>
        <p:spPr bwMode="auto">
          <a:xfrm>
            <a:off x="2320529" y="4460081"/>
            <a:ext cx="35317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tr-TR" sz="1800">
                <a:latin typeface="Arial" panose="020B0604020202020204" pitchFamily="34" charset="0"/>
              </a:rPr>
              <a:t>The final minimum spanning tree</a:t>
            </a:r>
          </a:p>
        </p:txBody>
      </p:sp>
      <p:sp>
        <p:nvSpPr>
          <p:cNvPr id="13344" name="Line 40">
            <a:extLst>
              <a:ext uri="{FF2B5EF4-FFF2-40B4-BE49-F238E27FC236}">
                <a16:creationId xmlns:a16="http://schemas.microsoft.com/office/drawing/2014/main" id="{4EA3F3DC-B951-479E-9AEE-C6C04BD90124}"/>
              </a:ext>
            </a:extLst>
          </p:cNvPr>
          <p:cNvSpPr>
            <a:spLocks noChangeShapeType="1"/>
          </p:cNvSpPr>
          <p:nvPr/>
        </p:nvSpPr>
        <p:spPr bwMode="auto">
          <a:xfrm>
            <a:off x="4224338" y="3437335"/>
            <a:ext cx="3657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nvGrpSpPr>
          <p:cNvPr id="13345" name="Group 41">
            <a:extLst>
              <a:ext uri="{FF2B5EF4-FFF2-40B4-BE49-F238E27FC236}">
                <a16:creationId xmlns:a16="http://schemas.microsoft.com/office/drawing/2014/main" id="{C73D41DA-5B8A-4F67-B643-C31A0FD9BF56}"/>
              </a:ext>
            </a:extLst>
          </p:cNvPr>
          <p:cNvGrpSpPr>
            <a:grpSpLocks/>
          </p:cNvGrpSpPr>
          <p:nvPr/>
        </p:nvGrpSpPr>
        <p:grpSpPr bwMode="auto">
          <a:xfrm>
            <a:off x="5451873" y="1695452"/>
            <a:ext cx="2345530" cy="1477566"/>
            <a:chOff x="3605" y="1392"/>
            <a:chExt cx="1970" cy="1241"/>
          </a:xfrm>
        </p:grpSpPr>
        <p:sp>
          <p:nvSpPr>
            <p:cNvPr id="13346" name="Text Box 42">
              <a:extLst>
                <a:ext uri="{FF2B5EF4-FFF2-40B4-BE49-F238E27FC236}">
                  <a16:creationId xmlns:a16="http://schemas.microsoft.com/office/drawing/2014/main" id="{2F0FC747-BC2E-4366-926C-7787A1DD6EB6}"/>
                </a:ext>
              </a:extLst>
            </p:cNvPr>
            <p:cNvSpPr txBox="1">
              <a:spLocks noChangeArrowheads="1"/>
            </p:cNvSpPr>
            <p:nvPr/>
          </p:nvSpPr>
          <p:spPr bwMode="auto">
            <a:xfrm>
              <a:off x="3605" y="1712"/>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a:latin typeface="Arial" panose="020B0604020202020204" pitchFamily="34" charset="0"/>
                </a:rPr>
                <a:t>b</a:t>
              </a:r>
            </a:p>
          </p:txBody>
        </p:sp>
        <p:sp>
          <p:nvSpPr>
            <p:cNvPr id="13347" name="Text Box 43">
              <a:extLst>
                <a:ext uri="{FF2B5EF4-FFF2-40B4-BE49-F238E27FC236}">
                  <a16:creationId xmlns:a16="http://schemas.microsoft.com/office/drawing/2014/main" id="{13FE0C54-A2BD-4401-B3D4-CB82EC686285}"/>
                </a:ext>
              </a:extLst>
            </p:cNvPr>
            <p:cNvSpPr txBox="1">
              <a:spLocks noChangeArrowheads="1"/>
            </p:cNvSpPr>
            <p:nvPr/>
          </p:nvSpPr>
          <p:spPr bwMode="auto">
            <a:xfrm>
              <a:off x="3605" y="2010"/>
              <a:ext cx="229" cy="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spcBef>
                  <a:spcPct val="50000"/>
                </a:spcBef>
              </a:pPr>
              <a:r>
                <a:rPr lang="en-US" altLang="tr-TR" sz="1800" b="1">
                  <a:latin typeface="Arial" panose="020B0604020202020204" pitchFamily="34" charset="0"/>
                  <a:sym typeface="Symbol" panose="05050102010706020507" pitchFamily="18" charset="2"/>
                </a:rPr>
                <a:t>5</a:t>
              </a:r>
            </a:p>
          </p:txBody>
        </p:sp>
        <p:sp>
          <p:nvSpPr>
            <p:cNvPr id="13348" name="Text Box 44">
              <a:extLst>
                <a:ext uri="{FF2B5EF4-FFF2-40B4-BE49-F238E27FC236}">
                  <a16:creationId xmlns:a16="http://schemas.microsoft.com/office/drawing/2014/main" id="{A2D9A5F4-4470-4B71-9CA7-5A2D2460A0E5}"/>
                </a:ext>
              </a:extLst>
            </p:cNvPr>
            <p:cNvSpPr txBox="1">
              <a:spLocks noChangeArrowheads="1"/>
            </p:cNvSpPr>
            <p:nvPr/>
          </p:nvSpPr>
          <p:spPr bwMode="auto">
            <a:xfrm>
              <a:off x="4165" y="1392"/>
              <a:ext cx="1410"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3200">
                  <a:solidFill>
                    <a:schemeClr val="tx1"/>
                  </a:solidFill>
                  <a:latin typeface="Times New Roman" panose="02020603050405020304" pitchFamily="18" charset="0"/>
                </a:defRPr>
              </a:lvl1pPr>
              <a:lvl2pPr marL="742950" indent="-285750">
                <a:tabLst>
                  <a:tab pos="227013" algn="l"/>
                  <a:tab pos="917575" algn="l"/>
                  <a:tab pos="1258888" algn="l"/>
                </a:tabLst>
                <a:defRPr sz="3200">
                  <a:solidFill>
                    <a:schemeClr val="tx1"/>
                  </a:solidFill>
                  <a:latin typeface="Times New Roman" panose="02020603050405020304" pitchFamily="18" charset="0"/>
                </a:defRPr>
              </a:lvl2pPr>
              <a:lvl3pPr marL="1143000" indent="-228600">
                <a:tabLst>
                  <a:tab pos="227013" algn="l"/>
                  <a:tab pos="917575" algn="l"/>
                  <a:tab pos="1258888" algn="l"/>
                </a:tabLst>
                <a:defRPr sz="3200">
                  <a:solidFill>
                    <a:schemeClr val="tx1"/>
                  </a:solidFill>
                  <a:latin typeface="Times New Roman" panose="02020603050405020304" pitchFamily="18" charset="0"/>
                </a:defRPr>
              </a:lvl3pPr>
              <a:lvl4pPr marL="1600200" indent="-228600">
                <a:tabLst>
                  <a:tab pos="227013" algn="l"/>
                  <a:tab pos="917575" algn="l"/>
                  <a:tab pos="1258888" algn="l"/>
                </a:tabLst>
                <a:defRPr sz="3200">
                  <a:solidFill>
                    <a:schemeClr val="tx1"/>
                  </a:solidFill>
                  <a:latin typeface="Times New Roman" panose="02020603050405020304" pitchFamily="18" charset="0"/>
                </a:defRPr>
              </a:lvl4pPr>
              <a:lvl5pPr marL="2057400" indent="-228600">
                <a:tabLst>
                  <a:tab pos="227013" algn="l"/>
                  <a:tab pos="917575" algn="l"/>
                  <a:tab pos="1258888" algn="l"/>
                </a:tabLst>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27013" algn="l"/>
                  <a:tab pos="917575" algn="l"/>
                  <a:tab pos="1258888" algn="l"/>
                </a:tabLst>
                <a:defRPr sz="3200">
                  <a:solidFill>
                    <a:schemeClr val="tx1"/>
                  </a:solidFill>
                  <a:latin typeface="Times New Roman" panose="02020603050405020304" pitchFamily="18" charset="0"/>
                </a:defRPr>
              </a:lvl9pPr>
            </a:lstStyle>
            <a:p>
              <a:r>
                <a:rPr lang="en-US" altLang="tr-TR" sz="1500" u="sng">
                  <a:latin typeface="Arial" panose="020B0604020202020204" pitchFamily="34" charset="0"/>
                </a:rPr>
                <a:t>Vertex	Parent</a:t>
              </a:r>
            </a:p>
            <a:p>
              <a:r>
                <a:rPr lang="en-US" altLang="tr-TR" sz="1500">
                  <a:latin typeface="Arial" panose="020B0604020202020204" pitchFamily="34" charset="0"/>
                </a:rPr>
                <a:t>	e		-</a:t>
              </a:r>
            </a:p>
            <a:p>
              <a:r>
                <a:rPr lang="en-US" altLang="tr-TR" sz="1500">
                  <a:latin typeface="Arial" panose="020B0604020202020204" pitchFamily="34" charset="0"/>
                </a:rPr>
                <a:t>	b		e</a:t>
              </a:r>
            </a:p>
            <a:p>
              <a:r>
                <a:rPr lang="en-US" altLang="tr-TR" sz="1500">
                  <a:latin typeface="Arial" panose="020B0604020202020204" pitchFamily="34" charset="0"/>
                </a:rPr>
                <a:t>	c 		d</a:t>
              </a:r>
            </a:p>
            <a:p>
              <a:r>
                <a:rPr lang="en-US" altLang="tr-TR" sz="1500">
                  <a:latin typeface="Arial" panose="020B0604020202020204" pitchFamily="34" charset="0"/>
                </a:rPr>
                <a:t>	d		e</a:t>
              </a:r>
            </a:p>
            <a:p>
              <a:r>
                <a:rPr lang="en-US" altLang="tr-TR" sz="1500">
                  <a:latin typeface="Arial" panose="020B0604020202020204" pitchFamily="34" charset="0"/>
                </a:rPr>
                <a:t>	a 		d</a:t>
              </a:r>
            </a:p>
          </p:txBody>
        </p:sp>
      </p:grpSp>
      <p:pic>
        <p:nvPicPr>
          <p:cNvPr id="2" name="Picture 1">
            <a:extLst>
              <a:ext uri="{FF2B5EF4-FFF2-40B4-BE49-F238E27FC236}">
                <a16:creationId xmlns:a16="http://schemas.microsoft.com/office/drawing/2014/main" id="{13D02C20-B0A9-10B0-5B1C-682FE0030FB7}"/>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9BBD8-16F5-5E9E-5547-EDBFA52A06DE}"/>
              </a:ext>
            </a:extLst>
          </p:cNvPr>
          <p:cNvSpPr>
            <a:spLocks noGrp="1"/>
          </p:cNvSpPr>
          <p:nvPr>
            <p:ph type="ctrTitle"/>
          </p:nvPr>
        </p:nvSpPr>
        <p:spPr/>
        <p:txBody>
          <a:bodyPr/>
          <a:lstStyle/>
          <a:p>
            <a:r>
              <a:rPr lang="tr-TR">
                <a:solidFill>
                  <a:srgbClr val="EA6131"/>
                </a:solidFill>
              </a:rPr>
              <a:t>K</a:t>
            </a:r>
            <a:r>
              <a:rPr lang="tr-TR"/>
              <a:t>ruskal Al</a:t>
            </a:r>
            <a:r>
              <a:rPr lang="tr-TR">
                <a:solidFill>
                  <a:srgbClr val="EA6131"/>
                </a:solidFill>
              </a:rPr>
              <a:t>g</a:t>
            </a:r>
            <a:r>
              <a:rPr lang="tr-TR"/>
              <a:t>oritması</a:t>
            </a:r>
          </a:p>
        </p:txBody>
      </p:sp>
    </p:spTree>
    <p:extLst>
      <p:ext uri="{BB962C8B-B14F-4D97-AF65-F5344CB8AC3E}">
        <p14:creationId xmlns:p14="http://schemas.microsoft.com/office/powerpoint/2010/main" val="1421789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12D951-1123-1970-8CBD-DD9595C615B1}"/>
              </a:ext>
            </a:extLst>
          </p:cNvPr>
          <p:cNvSpPr>
            <a:spLocks noGrp="1"/>
          </p:cNvSpPr>
          <p:nvPr>
            <p:ph idx="1"/>
          </p:nvPr>
        </p:nvSpPr>
        <p:spPr/>
        <p:txBody>
          <a:bodyPr/>
          <a:lstStyle/>
          <a:p>
            <a:pPr>
              <a:buFont typeface="Arial" panose="020B0604020202020204" pitchFamily="34" charset="0"/>
              <a:buChar char="•"/>
            </a:pPr>
            <a:r>
              <a:rPr lang="tr-TR">
                <a:effectLst/>
              </a:rPr>
              <a:t>Ağ düğümleri arasındaki tartılar dikkate alınarak küçükten büyüğe doğru sıralanır.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İlk ağ ağ bağlantısı listeden alınır ve çözüme eklenir.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Sonraki ikililer, eğer bir döngü oluşturmuyorsa çözüme eklenir.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Tüm düğümler çözüme eklendiğinde adımlar sonlandırılır.</a:t>
            </a:r>
            <a:endParaRPr lang="tr-TR"/>
          </a:p>
        </p:txBody>
      </p:sp>
      <p:sp>
        <p:nvSpPr>
          <p:cNvPr id="3" name="Title 2">
            <a:extLst>
              <a:ext uri="{FF2B5EF4-FFF2-40B4-BE49-F238E27FC236}">
                <a16:creationId xmlns:a16="http://schemas.microsoft.com/office/drawing/2014/main" id="{15CD7D30-3CAA-B440-C30D-E522D655579C}"/>
              </a:ext>
            </a:extLst>
          </p:cNvPr>
          <p:cNvSpPr>
            <a:spLocks noGrp="1"/>
          </p:cNvSpPr>
          <p:nvPr>
            <p:ph type="title"/>
          </p:nvPr>
        </p:nvSpPr>
        <p:spPr/>
        <p:txBody>
          <a:bodyPr/>
          <a:lstStyle/>
          <a:p>
            <a:r>
              <a:rPr lang="tr-TR"/>
              <a:t>Kruskal Algoritması</a:t>
            </a:r>
          </a:p>
        </p:txBody>
      </p:sp>
      <p:pic>
        <p:nvPicPr>
          <p:cNvPr id="4" name="Picture 3">
            <a:extLst>
              <a:ext uri="{FF2B5EF4-FFF2-40B4-BE49-F238E27FC236}">
                <a16:creationId xmlns:a16="http://schemas.microsoft.com/office/drawing/2014/main" id="{05AD53DA-7680-CC04-9E7F-68260FD33285}"/>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7078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92080" y="4149080"/>
            <a:ext cx="2995450" cy="20368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Minimum yayılım ağacı</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Maksimum akış problemleri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En kısa yol algoritması</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CPM</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endParaRPr lang="en-US"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877810" cy="830997"/>
            <a:chOff x="1890822" y="4221088"/>
            <a:chExt cx="3562505" cy="830997"/>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830997"/>
              <a:chOff x="2219144" y="3284144"/>
              <a:chExt cx="3545623" cy="830997"/>
            </a:xfrm>
          </p:grpSpPr>
          <p:sp>
            <p:nvSpPr>
              <p:cNvPr id="10" name="Text Box 5"/>
              <p:cNvSpPr txBox="1">
                <a:spLocks noChangeArrowheads="1"/>
              </p:cNvSpPr>
              <p:nvPr/>
            </p:nvSpPr>
            <p:spPr bwMode="auto">
              <a:xfrm>
                <a:off x="2894079" y="3284144"/>
                <a:ext cx="2870688" cy="83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Ağ ve Akış Problemleri</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8</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400110"/>
              </a:xfrm>
              <a:prstGeom prst="rect">
                <a:avLst/>
              </a:prstGeom>
            </p:spPr>
            <p:txBody>
              <a:bodyPr wrap="square">
                <a:spAutoFit/>
              </a:bodyPr>
              <a:lstStyle/>
              <a:p>
                <a:pPr lvl="0">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DFF88F-6C90-2222-9492-CBB7238E2BB6}"/>
              </a:ext>
            </a:extLst>
          </p:cNvPr>
          <p:cNvSpPr>
            <a:spLocks noGrp="1"/>
          </p:cNvSpPr>
          <p:nvPr>
            <p:ph idx="1"/>
          </p:nvPr>
        </p:nvSpPr>
        <p:spPr/>
        <p:txBody>
          <a:bodyPr/>
          <a:lstStyle/>
          <a:p>
            <a:pPr>
              <a:buFont typeface="Arial" panose="020B0604020202020204" pitchFamily="34" charset="0"/>
              <a:buChar char="•"/>
            </a:pPr>
            <a:r>
              <a:rPr lang="tr-TR">
                <a:effectLst/>
              </a:rPr>
              <a:t>1-2 çözüme eklenir. </a:t>
            </a:r>
          </a:p>
          <a:p>
            <a:pPr>
              <a:buFont typeface="Arial" panose="020B0604020202020204" pitchFamily="34" charset="0"/>
              <a:buChar char="•"/>
            </a:pPr>
            <a:r>
              <a:rPr lang="tr-TR">
                <a:effectLst/>
              </a:rPr>
              <a:t>Ardından, 1-3 bir döngü oluşturmadığı için çözüme dahil edilir. </a:t>
            </a:r>
          </a:p>
          <a:p>
            <a:pPr>
              <a:buFont typeface="Arial" panose="020B0604020202020204" pitchFamily="34" charset="0"/>
              <a:buChar char="•"/>
            </a:pPr>
            <a:r>
              <a:rPr lang="tr-TR">
                <a:effectLst/>
              </a:rPr>
              <a:t>Aynı şekilde, 2-5 çözüme dahil edilir. </a:t>
            </a:r>
          </a:p>
          <a:p>
            <a:pPr>
              <a:buFont typeface="Arial" panose="020B0604020202020204" pitchFamily="34" charset="0"/>
              <a:buChar char="•"/>
            </a:pPr>
            <a:r>
              <a:rPr lang="tr-TR">
                <a:effectLst/>
              </a:rPr>
              <a:t>3-5 döngü oluşturduğu için çözüme dahil </a:t>
            </a:r>
            <a:r>
              <a:rPr lang="tr-TR" b="1">
                <a:effectLst/>
              </a:rPr>
              <a:t>edilmez</a:t>
            </a:r>
            <a:r>
              <a:rPr lang="tr-TR">
                <a:effectLst/>
              </a:rPr>
              <a:t>. </a:t>
            </a:r>
          </a:p>
          <a:p>
            <a:pPr>
              <a:buFont typeface="Arial" panose="020B0604020202020204" pitchFamily="34" charset="0"/>
              <a:buChar char="•"/>
            </a:pPr>
            <a:r>
              <a:rPr lang="tr-TR">
                <a:effectLst/>
              </a:rPr>
              <a:t>2-3 döngüye sebep olur ve </a:t>
            </a:r>
            <a:r>
              <a:rPr lang="tr-TR" b="1">
                <a:effectLst/>
              </a:rPr>
              <a:t>eklenmez</a:t>
            </a:r>
            <a:r>
              <a:rPr lang="tr-TR">
                <a:effectLst/>
              </a:rPr>
              <a:t>. </a:t>
            </a:r>
          </a:p>
          <a:p>
            <a:pPr>
              <a:buFont typeface="Arial" panose="020B0604020202020204" pitchFamily="34" charset="0"/>
              <a:buChar char="•"/>
            </a:pPr>
            <a:r>
              <a:rPr lang="tr-TR">
                <a:effectLst/>
              </a:rPr>
              <a:t>2-4 çözüme eklenir. </a:t>
            </a:r>
          </a:p>
          <a:p>
            <a:endParaRPr lang="tr-TR"/>
          </a:p>
          <a:p>
            <a:r>
              <a:rPr lang="tr-TR">
                <a:effectLst/>
              </a:rPr>
              <a:t>Artık, N düğüm sayısını göstermek üzere N-1 adet bağlantı kurulduğu için çözüm sonlandırılır.</a:t>
            </a:r>
            <a:endParaRPr lang="tr-TR"/>
          </a:p>
        </p:txBody>
      </p:sp>
      <p:sp>
        <p:nvSpPr>
          <p:cNvPr id="3" name="Title 2">
            <a:extLst>
              <a:ext uri="{FF2B5EF4-FFF2-40B4-BE49-F238E27FC236}">
                <a16:creationId xmlns:a16="http://schemas.microsoft.com/office/drawing/2014/main" id="{53E1045E-D994-9208-5EAA-D50CB82E33E9}"/>
              </a:ext>
            </a:extLst>
          </p:cNvPr>
          <p:cNvSpPr>
            <a:spLocks noGrp="1"/>
          </p:cNvSpPr>
          <p:nvPr>
            <p:ph type="title"/>
          </p:nvPr>
        </p:nvSpPr>
        <p:spPr/>
        <p:txBody>
          <a:bodyPr/>
          <a:lstStyle/>
          <a:p>
            <a:r>
              <a:rPr lang="tr-TR"/>
              <a:t>Kruskal Algoritması: Örnek</a:t>
            </a:r>
          </a:p>
        </p:txBody>
      </p:sp>
      <p:pic>
        <p:nvPicPr>
          <p:cNvPr id="4" name="Picture 3">
            <a:extLst>
              <a:ext uri="{FF2B5EF4-FFF2-40B4-BE49-F238E27FC236}">
                <a16:creationId xmlns:a16="http://schemas.microsoft.com/office/drawing/2014/main" id="{90EBC2B1-72D0-2C7C-A805-3E35380495D0}"/>
              </a:ext>
            </a:extLst>
          </p:cNvPr>
          <p:cNvPicPr>
            <a:picLocks noChangeAspect="1"/>
          </p:cNvPicPr>
          <p:nvPr/>
        </p:nvPicPr>
        <p:blipFill>
          <a:blip r:embed="rId2"/>
          <a:stretch>
            <a:fillRect/>
          </a:stretch>
        </p:blipFill>
        <p:spPr>
          <a:xfrm>
            <a:off x="6444208" y="1224272"/>
            <a:ext cx="2160240" cy="211484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5FB854F-DD87-D521-63F4-9FE590F46690}"/>
              </a:ext>
            </a:extLst>
          </p:cNvPr>
          <p:cNvPicPr>
            <a:picLocks noChangeAspect="1"/>
          </p:cNvPicPr>
          <p:nvPr/>
        </p:nvPicPr>
        <p:blipFill>
          <a:blip r:embed="rId3"/>
          <a:stretch>
            <a:fillRect/>
          </a:stretch>
        </p:blipFill>
        <p:spPr>
          <a:xfrm>
            <a:off x="6444208" y="4149080"/>
            <a:ext cx="2160240" cy="22925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F20786D-4C3E-39FF-064A-4210F6E2A390}"/>
              </a:ext>
            </a:extLst>
          </p:cNvPr>
          <p:cNvPicPr>
            <a:picLocks noChangeAspect="1"/>
          </p:cNvPicPr>
          <p:nvPr/>
        </p:nvPicPr>
        <p:blipFill>
          <a:blip r:embed="rId4"/>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069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72BE36-0489-4557-85F6-090B9B724438}"/>
              </a:ext>
            </a:extLst>
          </p:cNvPr>
          <p:cNvSpPr>
            <a:spLocks noGrp="1"/>
          </p:cNvSpPr>
          <p:nvPr>
            <p:ph type="ctrTitle"/>
          </p:nvPr>
        </p:nvSpPr>
        <p:spPr/>
        <p:txBody>
          <a:bodyPr/>
          <a:lstStyle/>
          <a:p>
            <a:r>
              <a:rPr lang="tr-TR" sz="5400" dirty="0">
                <a:solidFill>
                  <a:srgbClr val="EA6131"/>
                </a:solidFill>
              </a:rPr>
              <a:t>M</a:t>
            </a:r>
            <a:r>
              <a:rPr lang="tr-TR" sz="5400" dirty="0"/>
              <a:t>aksimum </a:t>
            </a:r>
            <a:r>
              <a:rPr lang="tr-TR" sz="5400" dirty="0">
                <a:solidFill>
                  <a:srgbClr val="EA6131"/>
                </a:solidFill>
              </a:rPr>
              <a:t>A</a:t>
            </a:r>
            <a:r>
              <a:rPr lang="tr-TR" sz="5400" dirty="0"/>
              <a:t>kış </a:t>
            </a:r>
            <a:r>
              <a:rPr lang="tr-TR" sz="5400" dirty="0">
                <a:solidFill>
                  <a:srgbClr val="EA6131"/>
                </a:solidFill>
              </a:rPr>
              <a:t>P</a:t>
            </a:r>
            <a:r>
              <a:rPr lang="tr-TR" sz="5400" dirty="0"/>
              <a:t>roblemleri</a:t>
            </a:r>
          </a:p>
        </p:txBody>
      </p:sp>
    </p:spTree>
    <p:extLst>
      <p:ext uri="{BB962C8B-B14F-4D97-AF65-F5344CB8AC3E}">
        <p14:creationId xmlns:p14="http://schemas.microsoft.com/office/powerpoint/2010/main" val="382419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A2FA35-EDEC-6FEC-B028-83EE328FDB98}"/>
              </a:ext>
            </a:extLst>
          </p:cNvPr>
          <p:cNvSpPr>
            <a:spLocks noGrp="1"/>
          </p:cNvSpPr>
          <p:nvPr>
            <p:ph type="ctrTitle"/>
          </p:nvPr>
        </p:nvSpPr>
        <p:spPr/>
        <p:txBody>
          <a:bodyPr/>
          <a:lstStyle/>
          <a:p>
            <a:r>
              <a:rPr lang="tr-TR">
                <a:solidFill>
                  <a:srgbClr val="EA6131"/>
                </a:solidFill>
              </a:rPr>
              <a:t>A</a:t>
            </a:r>
            <a:r>
              <a:rPr lang="tr-TR"/>
              <a:t>rtık </a:t>
            </a:r>
            <a:r>
              <a:rPr lang="tr-TR">
                <a:solidFill>
                  <a:srgbClr val="EA6131"/>
                </a:solidFill>
              </a:rPr>
              <a:t>A</a:t>
            </a:r>
            <a:r>
              <a:rPr lang="tr-TR"/>
              <a:t>kış Al</a:t>
            </a:r>
            <a:r>
              <a:rPr lang="tr-TR">
                <a:solidFill>
                  <a:srgbClr val="EA6131"/>
                </a:solidFill>
              </a:rPr>
              <a:t>g</a:t>
            </a:r>
            <a:r>
              <a:rPr lang="tr-TR"/>
              <a:t>oritması</a:t>
            </a:r>
          </a:p>
        </p:txBody>
      </p:sp>
    </p:spTree>
    <p:extLst>
      <p:ext uri="{BB962C8B-B14F-4D97-AF65-F5344CB8AC3E}">
        <p14:creationId xmlns:p14="http://schemas.microsoft.com/office/powerpoint/2010/main" val="714945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90F5F7-7620-3E4B-F598-2B14718F6B5D}"/>
              </a:ext>
            </a:extLst>
          </p:cNvPr>
          <p:cNvSpPr>
            <a:spLocks noGrp="1"/>
          </p:cNvSpPr>
          <p:nvPr>
            <p:ph idx="1"/>
          </p:nvPr>
        </p:nvSpPr>
        <p:spPr>
          <a:xfrm>
            <a:off x="395536" y="4914350"/>
            <a:ext cx="8402525" cy="1452120"/>
          </a:xfrm>
        </p:spPr>
        <p:txBody>
          <a:bodyPr/>
          <a:lstStyle/>
          <a:p>
            <a:r>
              <a:rPr lang="tr-TR"/>
              <a:t>fk1 + fk2 + fk3</a:t>
            </a:r>
          </a:p>
        </p:txBody>
      </p:sp>
      <p:sp>
        <p:nvSpPr>
          <p:cNvPr id="3" name="Title 2">
            <a:extLst>
              <a:ext uri="{FF2B5EF4-FFF2-40B4-BE49-F238E27FC236}">
                <a16:creationId xmlns:a16="http://schemas.microsoft.com/office/drawing/2014/main" id="{E14A1FD2-4420-1F80-73D5-1D23EC47C3EF}"/>
              </a:ext>
            </a:extLst>
          </p:cNvPr>
          <p:cNvSpPr>
            <a:spLocks noGrp="1"/>
          </p:cNvSpPr>
          <p:nvPr>
            <p:ph type="title"/>
          </p:nvPr>
        </p:nvSpPr>
        <p:spPr/>
        <p:txBody>
          <a:bodyPr/>
          <a:lstStyle/>
          <a:p>
            <a:r>
              <a:rPr lang="tr-TR"/>
              <a:t>Kesme Kavramı</a:t>
            </a:r>
          </a:p>
        </p:txBody>
      </p:sp>
      <p:grpSp>
        <p:nvGrpSpPr>
          <p:cNvPr id="4" name="Group 3">
            <a:extLst>
              <a:ext uri="{FF2B5EF4-FFF2-40B4-BE49-F238E27FC236}">
                <a16:creationId xmlns:a16="http://schemas.microsoft.com/office/drawing/2014/main" id="{4975A73B-5689-45E9-6483-1A6FB1C29430}"/>
              </a:ext>
            </a:extLst>
          </p:cNvPr>
          <p:cNvGrpSpPr/>
          <p:nvPr/>
        </p:nvGrpSpPr>
        <p:grpSpPr>
          <a:xfrm>
            <a:off x="1880225" y="2204864"/>
            <a:ext cx="5383550" cy="2233413"/>
            <a:chOff x="323528" y="927551"/>
            <a:chExt cx="5383550" cy="2233413"/>
          </a:xfrm>
        </p:grpSpPr>
        <p:sp>
          <p:nvSpPr>
            <p:cNvPr id="5" name="Oval 4">
              <a:extLst>
                <a:ext uri="{FF2B5EF4-FFF2-40B4-BE49-F238E27FC236}">
                  <a16:creationId xmlns:a16="http://schemas.microsoft.com/office/drawing/2014/main" id="{87762647-46B4-6FCA-E755-06145A5164AB}"/>
                </a:ext>
              </a:extLst>
            </p:cNvPr>
            <p:cNvSpPr/>
            <p:nvPr/>
          </p:nvSpPr>
          <p:spPr>
            <a:xfrm>
              <a:off x="755576" y="1772816"/>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k</a:t>
              </a:r>
            </a:p>
          </p:txBody>
        </p:sp>
        <p:sp>
          <p:nvSpPr>
            <p:cNvPr id="6" name="Oval 5">
              <a:extLst>
                <a:ext uri="{FF2B5EF4-FFF2-40B4-BE49-F238E27FC236}">
                  <a16:creationId xmlns:a16="http://schemas.microsoft.com/office/drawing/2014/main" id="{6983B6FB-83A9-776A-37B1-852F0F9C1189}"/>
                </a:ext>
              </a:extLst>
            </p:cNvPr>
            <p:cNvSpPr/>
            <p:nvPr/>
          </p:nvSpPr>
          <p:spPr>
            <a:xfrm>
              <a:off x="2062548" y="927551"/>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1</a:t>
              </a:r>
            </a:p>
          </p:txBody>
        </p:sp>
        <p:sp>
          <p:nvSpPr>
            <p:cNvPr id="7" name="Oval 6">
              <a:extLst>
                <a:ext uri="{FF2B5EF4-FFF2-40B4-BE49-F238E27FC236}">
                  <a16:creationId xmlns:a16="http://schemas.microsoft.com/office/drawing/2014/main" id="{20FA20CF-51E9-2354-A23C-3CC4FA9637A0}"/>
                </a:ext>
              </a:extLst>
            </p:cNvPr>
            <p:cNvSpPr/>
            <p:nvPr/>
          </p:nvSpPr>
          <p:spPr>
            <a:xfrm>
              <a:off x="3128962" y="17728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2</a:t>
              </a:r>
            </a:p>
          </p:txBody>
        </p:sp>
        <p:sp>
          <p:nvSpPr>
            <p:cNvPr id="8" name="Oval 7">
              <a:extLst>
                <a:ext uri="{FF2B5EF4-FFF2-40B4-BE49-F238E27FC236}">
                  <a16:creationId xmlns:a16="http://schemas.microsoft.com/office/drawing/2014/main" id="{1DBFB3DF-0455-23FE-01E9-5819AF0EA04D}"/>
                </a:ext>
              </a:extLst>
            </p:cNvPr>
            <p:cNvSpPr/>
            <p:nvPr/>
          </p:nvSpPr>
          <p:spPr>
            <a:xfrm>
              <a:off x="2138810" y="27289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3</a:t>
              </a:r>
            </a:p>
          </p:txBody>
        </p:sp>
        <p:sp>
          <p:nvSpPr>
            <p:cNvPr id="9" name="Oval 8">
              <a:extLst>
                <a:ext uri="{FF2B5EF4-FFF2-40B4-BE49-F238E27FC236}">
                  <a16:creationId xmlns:a16="http://schemas.microsoft.com/office/drawing/2014/main" id="{464DD794-04EA-CA62-550A-23103F6C10CC}"/>
                </a:ext>
              </a:extLst>
            </p:cNvPr>
            <p:cNvSpPr/>
            <p:nvPr/>
          </p:nvSpPr>
          <p:spPr>
            <a:xfrm>
              <a:off x="4696566" y="1767769"/>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V</a:t>
              </a:r>
            </a:p>
          </p:txBody>
        </p:sp>
        <p:cxnSp>
          <p:nvCxnSpPr>
            <p:cNvPr id="10" name="Straight Arrow Connector 9">
              <a:extLst>
                <a:ext uri="{FF2B5EF4-FFF2-40B4-BE49-F238E27FC236}">
                  <a16:creationId xmlns:a16="http://schemas.microsoft.com/office/drawing/2014/main" id="{EE2CC63F-8B6B-F285-DCCA-E186B5A822AD}"/>
                </a:ext>
              </a:extLst>
            </p:cNvPr>
            <p:cNvCxnSpPr>
              <a:endCxn id="5" idx="2"/>
            </p:cNvCxnSpPr>
            <p:nvPr/>
          </p:nvCxnSpPr>
          <p:spPr>
            <a:xfrm>
              <a:off x="323528" y="1983793"/>
              <a:ext cx="432048"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A6F8EF6-7F14-6A9E-6EFE-2E5A7F398B7F}"/>
                </a:ext>
              </a:extLst>
            </p:cNvPr>
            <p:cNvCxnSpPr>
              <a:stCxn id="5" idx="7"/>
              <a:endCxn id="6" idx="2"/>
            </p:cNvCxnSpPr>
            <p:nvPr/>
          </p:nvCxnSpPr>
          <p:spPr>
            <a:xfrm flipV="1">
              <a:off x="1124352" y="1143575"/>
              <a:ext cx="938196"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05FAD3C-1A56-ECC0-214E-EAFB72E5E239}"/>
                </a:ext>
              </a:extLst>
            </p:cNvPr>
            <p:cNvCxnSpPr>
              <a:stCxn id="5" idx="5"/>
              <a:endCxn id="8" idx="2"/>
            </p:cNvCxnSpPr>
            <p:nvPr/>
          </p:nvCxnSpPr>
          <p:spPr>
            <a:xfrm>
              <a:off x="1124352" y="2141592"/>
              <a:ext cx="1014458"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44E68D-7D14-8C8D-676D-BC792C75EF91}"/>
                </a:ext>
              </a:extLst>
            </p:cNvPr>
            <p:cNvCxnSpPr>
              <a:cxnSpLocks/>
              <a:stCxn id="6" idx="6"/>
              <a:endCxn id="7" idx="1"/>
            </p:cNvCxnSpPr>
            <p:nvPr/>
          </p:nvCxnSpPr>
          <p:spPr>
            <a:xfrm>
              <a:off x="2494596" y="1143575"/>
              <a:ext cx="697638"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0580271-D0B7-7B97-A4EA-659E608497B1}"/>
                </a:ext>
              </a:extLst>
            </p:cNvPr>
            <p:cNvCxnSpPr>
              <a:stCxn id="8" idx="6"/>
              <a:endCxn id="7" idx="3"/>
            </p:cNvCxnSpPr>
            <p:nvPr/>
          </p:nvCxnSpPr>
          <p:spPr>
            <a:xfrm flipV="1">
              <a:off x="2570858" y="2141592"/>
              <a:ext cx="621376"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824DFCC-0C76-C0F0-B3E9-B39AFB2BF867}"/>
                </a:ext>
              </a:extLst>
            </p:cNvPr>
            <p:cNvCxnSpPr>
              <a:stCxn id="5" idx="6"/>
              <a:endCxn id="7" idx="2"/>
            </p:cNvCxnSpPr>
            <p:nvPr/>
          </p:nvCxnSpPr>
          <p:spPr>
            <a:xfrm>
              <a:off x="1187624" y="1988840"/>
              <a:ext cx="1941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70FEE93-1D64-763A-398E-CDDABDB08D40}"/>
                </a:ext>
              </a:extLst>
            </p:cNvPr>
            <p:cNvCxnSpPr>
              <a:stCxn id="8" idx="6"/>
              <a:endCxn id="9" idx="3"/>
            </p:cNvCxnSpPr>
            <p:nvPr/>
          </p:nvCxnSpPr>
          <p:spPr>
            <a:xfrm flipV="1">
              <a:off x="2570858" y="2136545"/>
              <a:ext cx="2188980" cy="80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4727B0-E1A4-44CC-A9CC-8D3C5871BADA}"/>
                </a:ext>
              </a:extLst>
            </p:cNvPr>
            <p:cNvCxnSpPr>
              <a:stCxn id="6" idx="6"/>
              <a:endCxn id="9" idx="1"/>
            </p:cNvCxnSpPr>
            <p:nvPr/>
          </p:nvCxnSpPr>
          <p:spPr>
            <a:xfrm>
              <a:off x="2494596" y="1143575"/>
              <a:ext cx="2265242" cy="68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012358-0CDE-60C0-A05C-5DABEFF0AF15}"/>
                </a:ext>
              </a:extLst>
            </p:cNvPr>
            <p:cNvCxnSpPr>
              <a:stCxn id="7" idx="6"/>
              <a:endCxn id="9" idx="2"/>
            </p:cNvCxnSpPr>
            <p:nvPr/>
          </p:nvCxnSpPr>
          <p:spPr>
            <a:xfrm flipV="1">
              <a:off x="3561010" y="1983793"/>
              <a:ext cx="1135556"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5D9F583-65FA-3E26-C97A-7EEBE898698A}"/>
                </a:ext>
              </a:extLst>
            </p:cNvPr>
            <p:cNvCxnSpPr>
              <a:stCxn id="9" idx="6"/>
            </p:cNvCxnSpPr>
            <p:nvPr/>
          </p:nvCxnSpPr>
          <p:spPr>
            <a:xfrm>
              <a:off x="5128614" y="1983793"/>
              <a:ext cx="57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93C385-707A-13ED-423D-AB83D925B94F}"/>
                </a:ext>
              </a:extLst>
            </p:cNvPr>
            <p:cNvSpPr txBox="1"/>
            <p:nvPr/>
          </p:nvSpPr>
          <p:spPr>
            <a:xfrm>
              <a:off x="364759" y="1697399"/>
              <a:ext cx="237566" cy="307777"/>
            </a:xfrm>
            <a:prstGeom prst="rect">
              <a:avLst/>
            </a:prstGeom>
            <a:noFill/>
          </p:spPr>
          <p:txBody>
            <a:bodyPr wrap="none" rtlCol="0">
              <a:spAutoFit/>
            </a:bodyPr>
            <a:lstStyle/>
            <a:p>
              <a:r>
                <a:rPr lang="tr-TR" sz="1400"/>
                <a:t>f</a:t>
              </a:r>
            </a:p>
          </p:txBody>
        </p:sp>
        <p:sp>
          <p:nvSpPr>
            <p:cNvPr id="21" name="TextBox 20">
              <a:extLst>
                <a:ext uri="{FF2B5EF4-FFF2-40B4-BE49-F238E27FC236}">
                  <a16:creationId xmlns:a16="http://schemas.microsoft.com/office/drawing/2014/main" id="{EA423C8F-FFB2-5E54-6D94-4B9CE8203BC2}"/>
                </a:ext>
              </a:extLst>
            </p:cNvPr>
            <p:cNvSpPr txBox="1"/>
            <p:nvPr/>
          </p:nvSpPr>
          <p:spPr>
            <a:xfrm>
              <a:off x="1416530" y="1201282"/>
              <a:ext cx="341760" cy="276999"/>
            </a:xfrm>
            <a:prstGeom prst="rect">
              <a:avLst/>
            </a:prstGeom>
            <a:noFill/>
          </p:spPr>
          <p:txBody>
            <a:bodyPr wrap="none" rtlCol="0">
              <a:spAutoFit/>
            </a:bodyPr>
            <a:lstStyle/>
            <a:p>
              <a:r>
                <a:rPr lang="tr-TR" sz="1200"/>
                <a:t>20</a:t>
              </a:r>
            </a:p>
          </p:txBody>
        </p:sp>
        <p:sp>
          <p:nvSpPr>
            <p:cNvPr id="22" name="TextBox 21">
              <a:extLst>
                <a:ext uri="{FF2B5EF4-FFF2-40B4-BE49-F238E27FC236}">
                  <a16:creationId xmlns:a16="http://schemas.microsoft.com/office/drawing/2014/main" id="{1FFDE91C-B8CF-7355-7580-3412B351D246}"/>
                </a:ext>
              </a:extLst>
            </p:cNvPr>
            <p:cNvSpPr txBox="1"/>
            <p:nvPr/>
          </p:nvSpPr>
          <p:spPr>
            <a:xfrm>
              <a:off x="1917076" y="1770631"/>
              <a:ext cx="341760" cy="276999"/>
            </a:xfrm>
            <a:prstGeom prst="rect">
              <a:avLst/>
            </a:prstGeom>
            <a:noFill/>
          </p:spPr>
          <p:txBody>
            <a:bodyPr wrap="none" rtlCol="0">
              <a:spAutoFit/>
            </a:bodyPr>
            <a:lstStyle/>
            <a:p>
              <a:r>
                <a:rPr lang="tr-TR" sz="1200"/>
                <a:t>30</a:t>
              </a:r>
            </a:p>
          </p:txBody>
        </p:sp>
        <p:sp>
          <p:nvSpPr>
            <p:cNvPr id="23" name="TextBox 22">
              <a:extLst>
                <a:ext uri="{FF2B5EF4-FFF2-40B4-BE49-F238E27FC236}">
                  <a16:creationId xmlns:a16="http://schemas.microsoft.com/office/drawing/2014/main" id="{6A11B2AF-E03C-8F53-294E-3D47150BDEF7}"/>
                </a:ext>
              </a:extLst>
            </p:cNvPr>
            <p:cNvSpPr txBox="1"/>
            <p:nvPr/>
          </p:nvSpPr>
          <p:spPr>
            <a:xfrm>
              <a:off x="1492792" y="2326829"/>
              <a:ext cx="341760" cy="276999"/>
            </a:xfrm>
            <a:prstGeom prst="rect">
              <a:avLst/>
            </a:prstGeom>
            <a:noFill/>
          </p:spPr>
          <p:txBody>
            <a:bodyPr wrap="none" rtlCol="0">
              <a:spAutoFit/>
            </a:bodyPr>
            <a:lstStyle/>
            <a:p>
              <a:r>
                <a:rPr lang="tr-TR" sz="1200"/>
                <a:t>10</a:t>
              </a:r>
            </a:p>
          </p:txBody>
        </p:sp>
        <p:sp>
          <p:nvSpPr>
            <p:cNvPr id="24" name="TextBox 23">
              <a:extLst>
                <a:ext uri="{FF2B5EF4-FFF2-40B4-BE49-F238E27FC236}">
                  <a16:creationId xmlns:a16="http://schemas.microsoft.com/office/drawing/2014/main" id="{60EF6AAE-2258-8F70-C957-2BF420669EA5}"/>
                </a:ext>
              </a:extLst>
            </p:cNvPr>
            <p:cNvSpPr txBox="1"/>
            <p:nvPr/>
          </p:nvSpPr>
          <p:spPr>
            <a:xfrm>
              <a:off x="2614272" y="2351920"/>
              <a:ext cx="341760" cy="276999"/>
            </a:xfrm>
            <a:prstGeom prst="rect">
              <a:avLst/>
            </a:prstGeom>
            <a:noFill/>
          </p:spPr>
          <p:txBody>
            <a:bodyPr wrap="none" rtlCol="0">
              <a:spAutoFit/>
            </a:bodyPr>
            <a:lstStyle/>
            <a:p>
              <a:r>
                <a:rPr lang="tr-TR" sz="1200"/>
                <a:t>14</a:t>
              </a:r>
            </a:p>
          </p:txBody>
        </p:sp>
        <p:sp>
          <p:nvSpPr>
            <p:cNvPr id="25" name="TextBox 24">
              <a:extLst>
                <a:ext uri="{FF2B5EF4-FFF2-40B4-BE49-F238E27FC236}">
                  <a16:creationId xmlns:a16="http://schemas.microsoft.com/office/drawing/2014/main" id="{36A2E772-61E2-EA78-0379-1DFD5C547A6F}"/>
                </a:ext>
              </a:extLst>
            </p:cNvPr>
            <p:cNvSpPr txBox="1"/>
            <p:nvPr/>
          </p:nvSpPr>
          <p:spPr>
            <a:xfrm>
              <a:off x="3522044" y="2308648"/>
              <a:ext cx="341760" cy="276999"/>
            </a:xfrm>
            <a:prstGeom prst="rect">
              <a:avLst/>
            </a:prstGeom>
            <a:noFill/>
          </p:spPr>
          <p:txBody>
            <a:bodyPr wrap="none" rtlCol="0">
              <a:spAutoFit/>
            </a:bodyPr>
            <a:lstStyle/>
            <a:p>
              <a:r>
                <a:rPr lang="tr-TR" sz="1200"/>
                <a:t>19</a:t>
              </a:r>
            </a:p>
          </p:txBody>
        </p:sp>
        <p:sp>
          <p:nvSpPr>
            <p:cNvPr id="26" name="TextBox 25">
              <a:extLst>
                <a:ext uri="{FF2B5EF4-FFF2-40B4-BE49-F238E27FC236}">
                  <a16:creationId xmlns:a16="http://schemas.microsoft.com/office/drawing/2014/main" id="{9D3E7BC0-AF37-6953-E507-DCDB3A9A20B4}"/>
                </a:ext>
              </a:extLst>
            </p:cNvPr>
            <p:cNvSpPr txBox="1"/>
            <p:nvPr/>
          </p:nvSpPr>
          <p:spPr>
            <a:xfrm>
              <a:off x="3320674" y="1181196"/>
              <a:ext cx="341760" cy="276999"/>
            </a:xfrm>
            <a:prstGeom prst="rect">
              <a:avLst/>
            </a:prstGeom>
            <a:noFill/>
          </p:spPr>
          <p:txBody>
            <a:bodyPr wrap="square" rtlCol="0">
              <a:spAutoFit/>
            </a:bodyPr>
            <a:lstStyle/>
            <a:p>
              <a:r>
                <a:rPr lang="tr-TR" sz="1200"/>
                <a:t>27</a:t>
              </a:r>
            </a:p>
          </p:txBody>
        </p:sp>
        <p:sp>
          <p:nvSpPr>
            <p:cNvPr id="27" name="TextBox 26">
              <a:extLst>
                <a:ext uri="{FF2B5EF4-FFF2-40B4-BE49-F238E27FC236}">
                  <a16:creationId xmlns:a16="http://schemas.microsoft.com/office/drawing/2014/main" id="{3E9F6D72-B5AA-A823-973F-0E71AB7D2E59}"/>
                </a:ext>
              </a:extLst>
            </p:cNvPr>
            <p:cNvSpPr txBox="1"/>
            <p:nvPr/>
          </p:nvSpPr>
          <p:spPr>
            <a:xfrm>
              <a:off x="2687476" y="1452373"/>
              <a:ext cx="263214" cy="276999"/>
            </a:xfrm>
            <a:prstGeom prst="rect">
              <a:avLst/>
            </a:prstGeom>
            <a:noFill/>
          </p:spPr>
          <p:txBody>
            <a:bodyPr wrap="none" rtlCol="0">
              <a:spAutoFit/>
            </a:bodyPr>
            <a:lstStyle/>
            <a:p>
              <a:r>
                <a:rPr lang="tr-TR" sz="1200"/>
                <a:t>5</a:t>
              </a:r>
            </a:p>
          </p:txBody>
        </p:sp>
        <p:sp>
          <p:nvSpPr>
            <p:cNvPr id="28" name="TextBox 27">
              <a:extLst>
                <a:ext uri="{FF2B5EF4-FFF2-40B4-BE49-F238E27FC236}">
                  <a16:creationId xmlns:a16="http://schemas.microsoft.com/office/drawing/2014/main" id="{494528D9-EA84-E3FB-024F-681EDC15AE3F}"/>
                </a:ext>
              </a:extLst>
            </p:cNvPr>
            <p:cNvSpPr txBox="1"/>
            <p:nvPr/>
          </p:nvSpPr>
          <p:spPr>
            <a:xfrm>
              <a:off x="3750338" y="1767769"/>
              <a:ext cx="341760" cy="276999"/>
            </a:xfrm>
            <a:prstGeom prst="rect">
              <a:avLst/>
            </a:prstGeom>
            <a:noFill/>
          </p:spPr>
          <p:txBody>
            <a:bodyPr wrap="none" rtlCol="0">
              <a:spAutoFit/>
            </a:bodyPr>
            <a:lstStyle/>
            <a:p>
              <a:r>
                <a:rPr lang="tr-TR" sz="1200"/>
                <a:t>15</a:t>
              </a:r>
            </a:p>
          </p:txBody>
        </p:sp>
        <p:sp>
          <p:nvSpPr>
            <p:cNvPr id="29" name="TextBox 28">
              <a:extLst>
                <a:ext uri="{FF2B5EF4-FFF2-40B4-BE49-F238E27FC236}">
                  <a16:creationId xmlns:a16="http://schemas.microsoft.com/office/drawing/2014/main" id="{83B918C3-E852-3BAC-B300-695F12F51963}"/>
                </a:ext>
              </a:extLst>
            </p:cNvPr>
            <p:cNvSpPr txBox="1"/>
            <p:nvPr/>
          </p:nvSpPr>
          <p:spPr>
            <a:xfrm>
              <a:off x="5147282" y="1728289"/>
              <a:ext cx="237566" cy="307777"/>
            </a:xfrm>
            <a:prstGeom prst="rect">
              <a:avLst/>
            </a:prstGeom>
            <a:noFill/>
          </p:spPr>
          <p:txBody>
            <a:bodyPr wrap="none" rtlCol="0">
              <a:spAutoFit/>
            </a:bodyPr>
            <a:lstStyle/>
            <a:p>
              <a:r>
                <a:rPr lang="tr-TR" sz="1400"/>
                <a:t>f</a:t>
              </a:r>
            </a:p>
          </p:txBody>
        </p:sp>
      </p:grpSp>
      <p:sp>
        <p:nvSpPr>
          <p:cNvPr id="30" name="Freeform: Shape 29">
            <a:extLst>
              <a:ext uri="{FF2B5EF4-FFF2-40B4-BE49-F238E27FC236}">
                <a16:creationId xmlns:a16="http://schemas.microsoft.com/office/drawing/2014/main" id="{0A0B2E50-FC11-3A95-020F-773C13F61EFF}"/>
              </a:ext>
            </a:extLst>
          </p:cNvPr>
          <p:cNvSpPr/>
          <p:nvPr/>
        </p:nvSpPr>
        <p:spPr>
          <a:xfrm>
            <a:off x="2579959" y="2606040"/>
            <a:ext cx="847862" cy="1645920"/>
          </a:xfrm>
          <a:custGeom>
            <a:avLst/>
            <a:gdLst>
              <a:gd name="connsiteX0" fmla="*/ 125128 w 847862"/>
              <a:gd name="connsiteY0" fmla="*/ 0 h 1645920"/>
              <a:gd name="connsiteX1" fmla="*/ 847023 w 847862"/>
              <a:gd name="connsiteY1" fmla="*/ 471638 h 1645920"/>
              <a:gd name="connsiteX2" fmla="*/ 0 w 847862"/>
              <a:gd name="connsiteY2" fmla="*/ 1645920 h 1645920"/>
            </a:gdLst>
            <a:ahLst/>
            <a:cxnLst>
              <a:cxn ang="0">
                <a:pos x="connsiteX0" y="connsiteY0"/>
              </a:cxn>
              <a:cxn ang="0">
                <a:pos x="connsiteX1" y="connsiteY1"/>
              </a:cxn>
              <a:cxn ang="0">
                <a:pos x="connsiteX2" y="connsiteY2"/>
              </a:cxn>
            </a:cxnLst>
            <a:rect l="l" t="t" r="r" b="b"/>
            <a:pathLst>
              <a:path w="847862" h="1645920">
                <a:moveTo>
                  <a:pt x="125128" y="0"/>
                </a:moveTo>
                <a:cubicBezTo>
                  <a:pt x="496503" y="98659"/>
                  <a:pt x="867878" y="197318"/>
                  <a:pt x="847023" y="471638"/>
                </a:cubicBezTo>
                <a:cubicBezTo>
                  <a:pt x="826168" y="745958"/>
                  <a:pt x="157213" y="1347537"/>
                  <a:pt x="0" y="164592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743678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CE58F3-E729-9598-0387-89DCC44399F3}"/>
              </a:ext>
            </a:extLst>
          </p:cNvPr>
          <p:cNvSpPr>
            <a:spLocks noGrp="1"/>
          </p:cNvSpPr>
          <p:nvPr>
            <p:ph idx="1"/>
          </p:nvPr>
        </p:nvSpPr>
        <p:spPr>
          <a:xfrm>
            <a:off x="395536" y="4914350"/>
            <a:ext cx="8402525" cy="1452120"/>
          </a:xfrm>
        </p:spPr>
        <p:txBody>
          <a:bodyPr/>
          <a:lstStyle/>
          <a:p>
            <a:r>
              <a:rPr lang="tr-TR"/>
              <a:t>fk3 + f2v + f1v</a:t>
            </a:r>
          </a:p>
        </p:txBody>
      </p:sp>
      <p:sp>
        <p:nvSpPr>
          <p:cNvPr id="3" name="Title 2">
            <a:extLst>
              <a:ext uri="{FF2B5EF4-FFF2-40B4-BE49-F238E27FC236}">
                <a16:creationId xmlns:a16="http://schemas.microsoft.com/office/drawing/2014/main" id="{D7D31127-FC56-FF90-A300-F3134E9F4BA3}"/>
              </a:ext>
            </a:extLst>
          </p:cNvPr>
          <p:cNvSpPr>
            <a:spLocks noGrp="1"/>
          </p:cNvSpPr>
          <p:nvPr>
            <p:ph type="title"/>
          </p:nvPr>
        </p:nvSpPr>
        <p:spPr/>
        <p:txBody>
          <a:bodyPr/>
          <a:lstStyle/>
          <a:p>
            <a:r>
              <a:rPr lang="tr-TR"/>
              <a:t>Kesme Kavramı</a:t>
            </a:r>
          </a:p>
        </p:txBody>
      </p:sp>
      <p:grpSp>
        <p:nvGrpSpPr>
          <p:cNvPr id="4" name="Group 3">
            <a:extLst>
              <a:ext uri="{FF2B5EF4-FFF2-40B4-BE49-F238E27FC236}">
                <a16:creationId xmlns:a16="http://schemas.microsoft.com/office/drawing/2014/main" id="{A5EE8C45-2697-B7DB-E0CC-10C1C095399A}"/>
              </a:ext>
            </a:extLst>
          </p:cNvPr>
          <p:cNvGrpSpPr/>
          <p:nvPr/>
        </p:nvGrpSpPr>
        <p:grpSpPr>
          <a:xfrm>
            <a:off x="1880225" y="2204864"/>
            <a:ext cx="5383550" cy="2233413"/>
            <a:chOff x="323528" y="927551"/>
            <a:chExt cx="5383550" cy="2233413"/>
          </a:xfrm>
        </p:grpSpPr>
        <p:sp>
          <p:nvSpPr>
            <p:cNvPr id="5" name="Oval 4">
              <a:extLst>
                <a:ext uri="{FF2B5EF4-FFF2-40B4-BE49-F238E27FC236}">
                  <a16:creationId xmlns:a16="http://schemas.microsoft.com/office/drawing/2014/main" id="{96982EE4-3D95-4A6E-51D5-40EA0766CED5}"/>
                </a:ext>
              </a:extLst>
            </p:cNvPr>
            <p:cNvSpPr/>
            <p:nvPr/>
          </p:nvSpPr>
          <p:spPr>
            <a:xfrm>
              <a:off x="755576" y="1772816"/>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k</a:t>
              </a:r>
            </a:p>
          </p:txBody>
        </p:sp>
        <p:sp>
          <p:nvSpPr>
            <p:cNvPr id="6" name="Oval 5">
              <a:extLst>
                <a:ext uri="{FF2B5EF4-FFF2-40B4-BE49-F238E27FC236}">
                  <a16:creationId xmlns:a16="http://schemas.microsoft.com/office/drawing/2014/main" id="{7798BA79-1805-AA0F-093C-09929052A6B8}"/>
                </a:ext>
              </a:extLst>
            </p:cNvPr>
            <p:cNvSpPr/>
            <p:nvPr/>
          </p:nvSpPr>
          <p:spPr>
            <a:xfrm>
              <a:off x="2062548" y="927551"/>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1</a:t>
              </a:r>
            </a:p>
          </p:txBody>
        </p:sp>
        <p:sp>
          <p:nvSpPr>
            <p:cNvPr id="7" name="Oval 6">
              <a:extLst>
                <a:ext uri="{FF2B5EF4-FFF2-40B4-BE49-F238E27FC236}">
                  <a16:creationId xmlns:a16="http://schemas.microsoft.com/office/drawing/2014/main" id="{5236990E-5DFF-A51C-182B-0F73C6BFD66F}"/>
                </a:ext>
              </a:extLst>
            </p:cNvPr>
            <p:cNvSpPr/>
            <p:nvPr/>
          </p:nvSpPr>
          <p:spPr>
            <a:xfrm>
              <a:off x="3128962" y="17728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2</a:t>
              </a:r>
            </a:p>
          </p:txBody>
        </p:sp>
        <p:sp>
          <p:nvSpPr>
            <p:cNvPr id="8" name="Oval 7">
              <a:extLst>
                <a:ext uri="{FF2B5EF4-FFF2-40B4-BE49-F238E27FC236}">
                  <a16:creationId xmlns:a16="http://schemas.microsoft.com/office/drawing/2014/main" id="{BA02123F-FB85-669B-5B0D-1CD39CA4CE5B}"/>
                </a:ext>
              </a:extLst>
            </p:cNvPr>
            <p:cNvSpPr/>
            <p:nvPr/>
          </p:nvSpPr>
          <p:spPr>
            <a:xfrm>
              <a:off x="2138810" y="27289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3</a:t>
              </a:r>
            </a:p>
          </p:txBody>
        </p:sp>
        <p:sp>
          <p:nvSpPr>
            <p:cNvPr id="9" name="Oval 8">
              <a:extLst>
                <a:ext uri="{FF2B5EF4-FFF2-40B4-BE49-F238E27FC236}">
                  <a16:creationId xmlns:a16="http://schemas.microsoft.com/office/drawing/2014/main" id="{306D2628-219A-3B85-C699-7AEB5F7BAF09}"/>
                </a:ext>
              </a:extLst>
            </p:cNvPr>
            <p:cNvSpPr/>
            <p:nvPr/>
          </p:nvSpPr>
          <p:spPr>
            <a:xfrm>
              <a:off x="4696566" y="1767769"/>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V</a:t>
              </a:r>
            </a:p>
          </p:txBody>
        </p:sp>
        <p:cxnSp>
          <p:nvCxnSpPr>
            <p:cNvPr id="10" name="Straight Arrow Connector 9">
              <a:extLst>
                <a:ext uri="{FF2B5EF4-FFF2-40B4-BE49-F238E27FC236}">
                  <a16:creationId xmlns:a16="http://schemas.microsoft.com/office/drawing/2014/main" id="{A2780FA5-1B58-04D3-9275-583D089B8A40}"/>
                </a:ext>
              </a:extLst>
            </p:cNvPr>
            <p:cNvCxnSpPr>
              <a:endCxn id="5" idx="2"/>
            </p:cNvCxnSpPr>
            <p:nvPr/>
          </p:nvCxnSpPr>
          <p:spPr>
            <a:xfrm>
              <a:off x="323528" y="1983793"/>
              <a:ext cx="432048"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738923-3C77-8C37-1C4A-1DEB485BDCF7}"/>
                </a:ext>
              </a:extLst>
            </p:cNvPr>
            <p:cNvCxnSpPr>
              <a:stCxn id="5" idx="7"/>
              <a:endCxn id="6" idx="2"/>
            </p:cNvCxnSpPr>
            <p:nvPr/>
          </p:nvCxnSpPr>
          <p:spPr>
            <a:xfrm flipV="1">
              <a:off x="1124352" y="1143575"/>
              <a:ext cx="938196"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94F91A-168F-D6AD-8463-521FC149F8DC}"/>
                </a:ext>
              </a:extLst>
            </p:cNvPr>
            <p:cNvCxnSpPr>
              <a:stCxn id="5" idx="5"/>
              <a:endCxn id="8" idx="2"/>
            </p:cNvCxnSpPr>
            <p:nvPr/>
          </p:nvCxnSpPr>
          <p:spPr>
            <a:xfrm>
              <a:off x="1124352" y="2141592"/>
              <a:ext cx="1014458"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3961A88-10F6-FDA2-1228-9B4424B5AC5A}"/>
                </a:ext>
              </a:extLst>
            </p:cNvPr>
            <p:cNvCxnSpPr>
              <a:cxnSpLocks/>
              <a:stCxn id="6" idx="6"/>
              <a:endCxn id="7" idx="1"/>
            </p:cNvCxnSpPr>
            <p:nvPr/>
          </p:nvCxnSpPr>
          <p:spPr>
            <a:xfrm>
              <a:off x="2494596" y="1143575"/>
              <a:ext cx="697638"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967C057-DF3D-62C4-7ECC-315082A57B1E}"/>
                </a:ext>
              </a:extLst>
            </p:cNvPr>
            <p:cNvCxnSpPr>
              <a:stCxn id="8" idx="6"/>
              <a:endCxn id="7" idx="3"/>
            </p:cNvCxnSpPr>
            <p:nvPr/>
          </p:nvCxnSpPr>
          <p:spPr>
            <a:xfrm flipV="1">
              <a:off x="2570858" y="2141592"/>
              <a:ext cx="621376"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2BF1C4-25EC-00C3-593E-89B1583C23B7}"/>
                </a:ext>
              </a:extLst>
            </p:cNvPr>
            <p:cNvCxnSpPr>
              <a:stCxn id="5" idx="6"/>
              <a:endCxn id="7" idx="2"/>
            </p:cNvCxnSpPr>
            <p:nvPr/>
          </p:nvCxnSpPr>
          <p:spPr>
            <a:xfrm>
              <a:off x="1187624" y="1988840"/>
              <a:ext cx="1941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AAC1E2D-C031-3C80-4073-5B19B64CA7A5}"/>
                </a:ext>
              </a:extLst>
            </p:cNvPr>
            <p:cNvCxnSpPr>
              <a:stCxn id="8" idx="6"/>
              <a:endCxn id="9" idx="3"/>
            </p:cNvCxnSpPr>
            <p:nvPr/>
          </p:nvCxnSpPr>
          <p:spPr>
            <a:xfrm flipV="1">
              <a:off x="2570858" y="2136545"/>
              <a:ext cx="2188980" cy="80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439FCE-2615-0B8A-D1D3-4C2A66A4BE6D}"/>
                </a:ext>
              </a:extLst>
            </p:cNvPr>
            <p:cNvCxnSpPr>
              <a:stCxn id="6" idx="6"/>
              <a:endCxn id="9" idx="1"/>
            </p:cNvCxnSpPr>
            <p:nvPr/>
          </p:nvCxnSpPr>
          <p:spPr>
            <a:xfrm>
              <a:off x="2494596" y="1143575"/>
              <a:ext cx="2265242" cy="68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A3CBD3-8EE6-8CD3-E652-A95FD65654F2}"/>
                </a:ext>
              </a:extLst>
            </p:cNvPr>
            <p:cNvCxnSpPr>
              <a:stCxn id="7" idx="6"/>
              <a:endCxn id="9" idx="2"/>
            </p:cNvCxnSpPr>
            <p:nvPr/>
          </p:nvCxnSpPr>
          <p:spPr>
            <a:xfrm flipV="1">
              <a:off x="3561010" y="1983793"/>
              <a:ext cx="1135556"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031DD2-DC56-2FCC-459E-456352CE3568}"/>
                </a:ext>
              </a:extLst>
            </p:cNvPr>
            <p:cNvCxnSpPr>
              <a:stCxn id="9" idx="6"/>
            </p:cNvCxnSpPr>
            <p:nvPr/>
          </p:nvCxnSpPr>
          <p:spPr>
            <a:xfrm>
              <a:off x="5128614" y="1983793"/>
              <a:ext cx="57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222FDD1-6434-3706-F8B8-C1CADE98C995}"/>
                </a:ext>
              </a:extLst>
            </p:cNvPr>
            <p:cNvSpPr txBox="1"/>
            <p:nvPr/>
          </p:nvSpPr>
          <p:spPr>
            <a:xfrm>
              <a:off x="364759" y="1697399"/>
              <a:ext cx="237566" cy="307777"/>
            </a:xfrm>
            <a:prstGeom prst="rect">
              <a:avLst/>
            </a:prstGeom>
            <a:noFill/>
          </p:spPr>
          <p:txBody>
            <a:bodyPr wrap="none" rtlCol="0">
              <a:spAutoFit/>
            </a:bodyPr>
            <a:lstStyle/>
            <a:p>
              <a:r>
                <a:rPr lang="tr-TR" sz="1400"/>
                <a:t>f</a:t>
              </a:r>
            </a:p>
          </p:txBody>
        </p:sp>
        <p:sp>
          <p:nvSpPr>
            <p:cNvPr id="21" name="TextBox 20">
              <a:extLst>
                <a:ext uri="{FF2B5EF4-FFF2-40B4-BE49-F238E27FC236}">
                  <a16:creationId xmlns:a16="http://schemas.microsoft.com/office/drawing/2014/main" id="{531C942C-5A3C-377F-66AD-1BA116027F61}"/>
                </a:ext>
              </a:extLst>
            </p:cNvPr>
            <p:cNvSpPr txBox="1"/>
            <p:nvPr/>
          </p:nvSpPr>
          <p:spPr>
            <a:xfrm>
              <a:off x="1416530" y="1201282"/>
              <a:ext cx="341760" cy="276999"/>
            </a:xfrm>
            <a:prstGeom prst="rect">
              <a:avLst/>
            </a:prstGeom>
            <a:noFill/>
          </p:spPr>
          <p:txBody>
            <a:bodyPr wrap="none" rtlCol="0">
              <a:spAutoFit/>
            </a:bodyPr>
            <a:lstStyle/>
            <a:p>
              <a:r>
                <a:rPr lang="tr-TR" sz="1200"/>
                <a:t>20</a:t>
              </a:r>
            </a:p>
          </p:txBody>
        </p:sp>
        <p:sp>
          <p:nvSpPr>
            <p:cNvPr id="22" name="TextBox 21">
              <a:extLst>
                <a:ext uri="{FF2B5EF4-FFF2-40B4-BE49-F238E27FC236}">
                  <a16:creationId xmlns:a16="http://schemas.microsoft.com/office/drawing/2014/main" id="{A08638FC-E9C6-51BD-3CF3-7862855A86EA}"/>
                </a:ext>
              </a:extLst>
            </p:cNvPr>
            <p:cNvSpPr txBox="1"/>
            <p:nvPr/>
          </p:nvSpPr>
          <p:spPr>
            <a:xfrm>
              <a:off x="1917076" y="1770631"/>
              <a:ext cx="341760" cy="276999"/>
            </a:xfrm>
            <a:prstGeom prst="rect">
              <a:avLst/>
            </a:prstGeom>
            <a:noFill/>
          </p:spPr>
          <p:txBody>
            <a:bodyPr wrap="none" rtlCol="0">
              <a:spAutoFit/>
            </a:bodyPr>
            <a:lstStyle/>
            <a:p>
              <a:r>
                <a:rPr lang="tr-TR" sz="1200"/>
                <a:t>30</a:t>
              </a:r>
            </a:p>
          </p:txBody>
        </p:sp>
        <p:sp>
          <p:nvSpPr>
            <p:cNvPr id="23" name="TextBox 22">
              <a:extLst>
                <a:ext uri="{FF2B5EF4-FFF2-40B4-BE49-F238E27FC236}">
                  <a16:creationId xmlns:a16="http://schemas.microsoft.com/office/drawing/2014/main" id="{AE2FA6E3-03CB-8F17-65EB-BCFDFE454A02}"/>
                </a:ext>
              </a:extLst>
            </p:cNvPr>
            <p:cNvSpPr txBox="1"/>
            <p:nvPr/>
          </p:nvSpPr>
          <p:spPr>
            <a:xfrm>
              <a:off x="1492792" y="2326829"/>
              <a:ext cx="341760" cy="276999"/>
            </a:xfrm>
            <a:prstGeom prst="rect">
              <a:avLst/>
            </a:prstGeom>
            <a:noFill/>
          </p:spPr>
          <p:txBody>
            <a:bodyPr wrap="none" rtlCol="0">
              <a:spAutoFit/>
            </a:bodyPr>
            <a:lstStyle/>
            <a:p>
              <a:r>
                <a:rPr lang="tr-TR" sz="1200"/>
                <a:t>10</a:t>
              </a:r>
            </a:p>
          </p:txBody>
        </p:sp>
        <p:sp>
          <p:nvSpPr>
            <p:cNvPr id="24" name="TextBox 23">
              <a:extLst>
                <a:ext uri="{FF2B5EF4-FFF2-40B4-BE49-F238E27FC236}">
                  <a16:creationId xmlns:a16="http://schemas.microsoft.com/office/drawing/2014/main" id="{B15241AE-8E7B-1073-9784-DEB5805C0025}"/>
                </a:ext>
              </a:extLst>
            </p:cNvPr>
            <p:cNvSpPr txBox="1"/>
            <p:nvPr/>
          </p:nvSpPr>
          <p:spPr>
            <a:xfrm>
              <a:off x="2614272" y="2351920"/>
              <a:ext cx="341760" cy="276999"/>
            </a:xfrm>
            <a:prstGeom prst="rect">
              <a:avLst/>
            </a:prstGeom>
            <a:noFill/>
          </p:spPr>
          <p:txBody>
            <a:bodyPr wrap="none" rtlCol="0">
              <a:spAutoFit/>
            </a:bodyPr>
            <a:lstStyle/>
            <a:p>
              <a:r>
                <a:rPr lang="tr-TR" sz="1200"/>
                <a:t>14</a:t>
              </a:r>
            </a:p>
          </p:txBody>
        </p:sp>
        <p:sp>
          <p:nvSpPr>
            <p:cNvPr id="25" name="TextBox 24">
              <a:extLst>
                <a:ext uri="{FF2B5EF4-FFF2-40B4-BE49-F238E27FC236}">
                  <a16:creationId xmlns:a16="http://schemas.microsoft.com/office/drawing/2014/main" id="{9DEF722D-ACA5-9E1B-6B9A-05CA03823B8C}"/>
                </a:ext>
              </a:extLst>
            </p:cNvPr>
            <p:cNvSpPr txBox="1"/>
            <p:nvPr/>
          </p:nvSpPr>
          <p:spPr>
            <a:xfrm>
              <a:off x="3522044" y="2308648"/>
              <a:ext cx="341760" cy="276999"/>
            </a:xfrm>
            <a:prstGeom prst="rect">
              <a:avLst/>
            </a:prstGeom>
            <a:noFill/>
          </p:spPr>
          <p:txBody>
            <a:bodyPr wrap="none" rtlCol="0">
              <a:spAutoFit/>
            </a:bodyPr>
            <a:lstStyle/>
            <a:p>
              <a:r>
                <a:rPr lang="tr-TR" sz="1200"/>
                <a:t>19</a:t>
              </a:r>
            </a:p>
          </p:txBody>
        </p:sp>
        <p:sp>
          <p:nvSpPr>
            <p:cNvPr id="26" name="TextBox 25">
              <a:extLst>
                <a:ext uri="{FF2B5EF4-FFF2-40B4-BE49-F238E27FC236}">
                  <a16:creationId xmlns:a16="http://schemas.microsoft.com/office/drawing/2014/main" id="{6ACC8D13-476B-F5CA-5153-1C885D3FC8FF}"/>
                </a:ext>
              </a:extLst>
            </p:cNvPr>
            <p:cNvSpPr txBox="1"/>
            <p:nvPr/>
          </p:nvSpPr>
          <p:spPr>
            <a:xfrm>
              <a:off x="3320674" y="1181196"/>
              <a:ext cx="341760" cy="276999"/>
            </a:xfrm>
            <a:prstGeom prst="rect">
              <a:avLst/>
            </a:prstGeom>
            <a:noFill/>
          </p:spPr>
          <p:txBody>
            <a:bodyPr wrap="square" rtlCol="0">
              <a:spAutoFit/>
            </a:bodyPr>
            <a:lstStyle/>
            <a:p>
              <a:r>
                <a:rPr lang="tr-TR" sz="1200"/>
                <a:t>27</a:t>
              </a:r>
            </a:p>
          </p:txBody>
        </p:sp>
        <p:sp>
          <p:nvSpPr>
            <p:cNvPr id="27" name="TextBox 26">
              <a:extLst>
                <a:ext uri="{FF2B5EF4-FFF2-40B4-BE49-F238E27FC236}">
                  <a16:creationId xmlns:a16="http://schemas.microsoft.com/office/drawing/2014/main" id="{DAC9E1DA-A1C8-58AE-D201-D0B2E892E7B4}"/>
                </a:ext>
              </a:extLst>
            </p:cNvPr>
            <p:cNvSpPr txBox="1"/>
            <p:nvPr/>
          </p:nvSpPr>
          <p:spPr>
            <a:xfrm>
              <a:off x="2687476" y="1452373"/>
              <a:ext cx="263214" cy="276999"/>
            </a:xfrm>
            <a:prstGeom prst="rect">
              <a:avLst/>
            </a:prstGeom>
            <a:noFill/>
          </p:spPr>
          <p:txBody>
            <a:bodyPr wrap="none" rtlCol="0">
              <a:spAutoFit/>
            </a:bodyPr>
            <a:lstStyle/>
            <a:p>
              <a:r>
                <a:rPr lang="tr-TR" sz="1200"/>
                <a:t>5</a:t>
              </a:r>
            </a:p>
          </p:txBody>
        </p:sp>
        <p:sp>
          <p:nvSpPr>
            <p:cNvPr id="28" name="TextBox 27">
              <a:extLst>
                <a:ext uri="{FF2B5EF4-FFF2-40B4-BE49-F238E27FC236}">
                  <a16:creationId xmlns:a16="http://schemas.microsoft.com/office/drawing/2014/main" id="{1F681108-83B6-1795-39F3-4B16DF34FBF9}"/>
                </a:ext>
              </a:extLst>
            </p:cNvPr>
            <p:cNvSpPr txBox="1"/>
            <p:nvPr/>
          </p:nvSpPr>
          <p:spPr>
            <a:xfrm>
              <a:off x="3750338" y="1767769"/>
              <a:ext cx="341760" cy="276999"/>
            </a:xfrm>
            <a:prstGeom prst="rect">
              <a:avLst/>
            </a:prstGeom>
            <a:noFill/>
          </p:spPr>
          <p:txBody>
            <a:bodyPr wrap="none" rtlCol="0">
              <a:spAutoFit/>
            </a:bodyPr>
            <a:lstStyle/>
            <a:p>
              <a:r>
                <a:rPr lang="tr-TR" sz="1200"/>
                <a:t>15</a:t>
              </a:r>
            </a:p>
          </p:txBody>
        </p:sp>
        <p:sp>
          <p:nvSpPr>
            <p:cNvPr id="29" name="TextBox 28">
              <a:extLst>
                <a:ext uri="{FF2B5EF4-FFF2-40B4-BE49-F238E27FC236}">
                  <a16:creationId xmlns:a16="http://schemas.microsoft.com/office/drawing/2014/main" id="{652BB807-0E70-7943-0FBD-CA4457B0EB85}"/>
                </a:ext>
              </a:extLst>
            </p:cNvPr>
            <p:cNvSpPr txBox="1"/>
            <p:nvPr/>
          </p:nvSpPr>
          <p:spPr>
            <a:xfrm>
              <a:off x="5147282" y="1728289"/>
              <a:ext cx="237566" cy="307777"/>
            </a:xfrm>
            <a:prstGeom prst="rect">
              <a:avLst/>
            </a:prstGeom>
            <a:noFill/>
          </p:spPr>
          <p:txBody>
            <a:bodyPr wrap="none" rtlCol="0">
              <a:spAutoFit/>
            </a:bodyPr>
            <a:lstStyle/>
            <a:p>
              <a:r>
                <a:rPr lang="tr-TR" sz="1400"/>
                <a:t>f</a:t>
              </a:r>
            </a:p>
          </p:txBody>
        </p:sp>
      </p:grpSp>
      <p:sp>
        <p:nvSpPr>
          <p:cNvPr id="31" name="Freeform: Shape 30">
            <a:extLst>
              <a:ext uri="{FF2B5EF4-FFF2-40B4-BE49-F238E27FC236}">
                <a16:creationId xmlns:a16="http://schemas.microsoft.com/office/drawing/2014/main" id="{0548AAEB-CC18-2D5F-538E-C2211CEE57C3}"/>
              </a:ext>
            </a:extLst>
          </p:cNvPr>
          <p:cNvSpPr/>
          <p:nvPr/>
        </p:nvSpPr>
        <p:spPr>
          <a:xfrm>
            <a:off x="1886552" y="2310063"/>
            <a:ext cx="4013261" cy="1559293"/>
          </a:xfrm>
          <a:custGeom>
            <a:avLst/>
            <a:gdLst>
              <a:gd name="connsiteX0" fmla="*/ 3686475 w 4013261"/>
              <a:gd name="connsiteY0" fmla="*/ 0 h 1559293"/>
              <a:gd name="connsiteX1" fmla="*/ 3859730 w 4013261"/>
              <a:gd name="connsiteY1" fmla="*/ 1174282 h 1559293"/>
              <a:gd name="connsiteX2" fmla="*/ 1751797 w 4013261"/>
              <a:gd name="connsiteY2" fmla="*/ 1280160 h 1559293"/>
              <a:gd name="connsiteX3" fmla="*/ 0 w 4013261"/>
              <a:gd name="connsiteY3" fmla="*/ 1559293 h 1559293"/>
            </a:gdLst>
            <a:ahLst/>
            <a:cxnLst>
              <a:cxn ang="0">
                <a:pos x="connsiteX0" y="connsiteY0"/>
              </a:cxn>
              <a:cxn ang="0">
                <a:pos x="connsiteX1" y="connsiteY1"/>
              </a:cxn>
              <a:cxn ang="0">
                <a:pos x="connsiteX2" y="connsiteY2"/>
              </a:cxn>
              <a:cxn ang="0">
                <a:pos x="connsiteX3" y="connsiteY3"/>
              </a:cxn>
            </a:cxnLst>
            <a:rect l="l" t="t" r="r" b="b"/>
            <a:pathLst>
              <a:path w="4013261" h="1559293">
                <a:moveTo>
                  <a:pt x="3686475" y="0"/>
                </a:moveTo>
                <a:cubicBezTo>
                  <a:pt x="3934325" y="480461"/>
                  <a:pt x="4182176" y="960922"/>
                  <a:pt x="3859730" y="1174282"/>
                </a:cubicBezTo>
                <a:cubicBezTo>
                  <a:pt x="3537284" y="1387642"/>
                  <a:pt x="2395085" y="1215992"/>
                  <a:pt x="1751797" y="1280160"/>
                </a:cubicBezTo>
                <a:cubicBezTo>
                  <a:pt x="1108509" y="1344328"/>
                  <a:pt x="554254" y="1451810"/>
                  <a:pt x="0" y="155929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732477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D0DE57-FBAC-4B5D-0621-D1B9D91898CA}"/>
              </a:ext>
            </a:extLst>
          </p:cNvPr>
          <p:cNvSpPr>
            <a:spLocks noGrp="1"/>
          </p:cNvSpPr>
          <p:nvPr>
            <p:ph type="title"/>
          </p:nvPr>
        </p:nvSpPr>
        <p:spPr/>
        <p:txBody>
          <a:bodyPr/>
          <a:lstStyle/>
          <a:p>
            <a:r>
              <a:rPr lang="tr-TR"/>
              <a:t>Kesme Kavramı</a:t>
            </a:r>
          </a:p>
        </p:txBody>
      </p:sp>
      <p:grpSp>
        <p:nvGrpSpPr>
          <p:cNvPr id="29" name="Group 28">
            <a:extLst>
              <a:ext uri="{FF2B5EF4-FFF2-40B4-BE49-F238E27FC236}">
                <a16:creationId xmlns:a16="http://schemas.microsoft.com/office/drawing/2014/main" id="{8F2BD20E-1E5E-9ED2-6A83-0ED6639C094D}"/>
              </a:ext>
            </a:extLst>
          </p:cNvPr>
          <p:cNvGrpSpPr/>
          <p:nvPr/>
        </p:nvGrpSpPr>
        <p:grpSpPr>
          <a:xfrm>
            <a:off x="1880225" y="2204864"/>
            <a:ext cx="5383550" cy="2233413"/>
            <a:chOff x="323528" y="927551"/>
            <a:chExt cx="5383550" cy="2233413"/>
          </a:xfrm>
        </p:grpSpPr>
        <p:sp>
          <p:nvSpPr>
            <p:cNvPr id="4" name="Oval 3">
              <a:extLst>
                <a:ext uri="{FF2B5EF4-FFF2-40B4-BE49-F238E27FC236}">
                  <a16:creationId xmlns:a16="http://schemas.microsoft.com/office/drawing/2014/main" id="{43A9464E-8CA4-ECE8-DBD6-E2A6F6FD44F6}"/>
                </a:ext>
              </a:extLst>
            </p:cNvPr>
            <p:cNvSpPr/>
            <p:nvPr/>
          </p:nvSpPr>
          <p:spPr>
            <a:xfrm>
              <a:off x="755576" y="1772816"/>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k</a:t>
              </a:r>
            </a:p>
          </p:txBody>
        </p:sp>
        <p:sp>
          <p:nvSpPr>
            <p:cNvPr id="5" name="Oval 4">
              <a:extLst>
                <a:ext uri="{FF2B5EF4-FFF2-40B4-BE49-F238E27FC236}">
                  <a16:creationId xmlns:a16="http://schemas.microsoft.com/office/drawing/2014/main" id="{4F17E32B-2E52-67FE-25FC-2B633E268D71}"/>
                </a:ext>
              </a:extLst>
            </p:cNvPr>
            <p:cNvSpPr/>
            <p:nvPr/>
          </p:nvSpPr>
          <p:spPr>
            <a:xfrm>
              <a:off x="2062548" y="927551"/>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1</a:t>
              </a:r>
            </a:p>
          </p:txBody>
        </p:sp>
        <p:sp>
          <p:nvSpPr>
            <p:cNvPr id="6" name="Oval 5">
              <a:extLst>
                <a:ext uri="{FF2B5EF4-FFF2-40B4-BE49-F238E27FC236}">
                  <a16:creationId xmlns:a16="http://schemas.microsoft.com/office/drawing/2014/main" id="{75CD05F4-7773-15FA-B116-43380FA52671}"/>
                </a:ext>
              </a:extLst>
            </p:cNvPr>
            <p:cNvSpPr/>
            <p:nvPr/>
          </p:nvSpPr>
          <p:spPr>
            <a:xfrm>
              <a:off x="3128962" y="17728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2</a:t>
              </a:r>
            </a:p>
          </p:txBody>
        </p:sp>
        <p:sp>
          <p:nvSpPr>
            <p:cNvPr id="7" name="Oval 6">
              <a:extLst>
                <a:ext uri="{FF2B5EF4-FFF2-40B4-BE49-F238E27FC236}">
                  <a16:creationId xmlns:a16="http://schemas.microsoft.com/office/drawing/2014/main" id="{5B7B3897-00B8-66B2-9261-F06AC6F31560}"/>
                </a:ext>
              </a:extLst>
            </p:cNvPr>
            <p:cNvSpPr/>
            <p:nvPr/>
          </p:nvSpPr>
          <p:spPr>
            <a:xfrm>
              <a:off x="2138810" y="27289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3</a:t>
              </a:r>
            </a:p>
          </p:txBody>
        </p:sp>
        <p:sp>
          <p:nvSpPr>
            <p:cNvPr id="8" name="Oval 7">
              <a:extLst>
                <a:ext uri="{FF2B5EF4-FFF2-40B4-BE49-F238E27FC236}">
                  <a16:creationId xmlns:a16="http://schemas.microsoft.com/office/drawing/2014/main" id="{C6C6010E-5C64-0CCA-84D5-884742E4392C}"/>
                </a:ext>
              </a:extLst>
            </p:cNvPr>
            <p:cNvSpPr/>
            <p:nvPr/>
          </p:nvSpPr>
          <p:spPr>
            <a:xfrm>
              <a:off x="4696566" y="1767769"/>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V</a:t>
              </a:r>
            </a:p>
          </p:txBody>
        </p:sp>
        <p:cxnSp>
          <p:nvCxnSpPr>
            <p:cNvPr id="9" name="Straight Arrow Connector 8">
              <a:extLst>
                <a:ext uri="{FF2B5EF4-FFF2-40B4-BE49-F238E27FC236}">
                  <a16:creationId xmlns:a16="http://schemas.microsoft.com/office/drawing/2014/main" id="{12267219-5648-E5B0-C7CE-61E34230884E}"/>
                </a:ext>
              </a:extLst>
            </p:cNvPr>
            <p:cNvCxnSpPr>
              <a:endCxn id="4" idx="2"/>
            </p:cNvCxnSpPr>
            <p:nvPr/>
          </p:nvCxnSpPr>
          <p:spPr>
            <a:xfrm>
              <a:off x="323528" y="1983793"/>
              <a:ext cx="432048"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561A913-7AAE-C583-C54B-3659169AB1DB}"/>
                </a:ext>
              </a:extLst>
            </p:cNvPr>
            <p:cNvCxnSpPr>
              <a:stCxn id="4" idx="7"/>
              <a:endCxn id="5" idx="2"/>
            </p:cNvCxnSpPr>
            <p:nvPr/>
          </p:nvCxnSpPr>
          <p:spPr>
            <a:xfrm flipV="1">
              <a:off x="1124352" y="1143575"/>
              <a:ext cx="938196"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8A348A-EA89-764D-C2F3-DDD0B78FDFCE}"/>
                </a:ext>
              </a:extLst>
            </p:cNvPr>
            <p:cNvCxnSpPr>
              <a:stCxn id="4" idx="5"/>
              <a:endCxn id="7" idx="2"/>
            </p:cNvCxnSpPr>
            <p:nvPr/>
          </p:nvCxnSpPr>
          <p:spPr>
            <a:xfrm>
              <a:off x="1124352" y="2141592"/>
              <a:ext cx="1014458"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0C0144-3BD7-FB05-4FCB-EF4C41CDD186}"/>
                </a:ext>
              </a:extLst>
            </p:cNvPr>
            <p:cNvCxnSpPr>
              <a:cxnSpLocks/>
              <a:stCxn id="5" idx="6"/>
              <a:endCxn id="6" idx="1"/>
            </p:cNvCxnSpPr>
            <p:nvPr/>
          </p:nvCxnSpPr>
          <p:spPr>
            <a:xfrm>
              <a:off x="2494596" y="1143575"/>
              <a:ext cx="697638"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4AF374-8354-6376-D1F7-707305E50313}"/>
                </a:ext>
              </a:extLst>
            </p:cNvPr>
            <p:cNvCxnSpPr>
              <a:stCxn id="7" idx="6"/>
              <a:endCxn id="6" idx="3"/>
            </p:cNvCxnSpPr>
            <p:nvPr/>
          </p:nvCxnSpPr>
          <p:spPr>
            <a:xfrm flipV="1">
              <a:off x="2570858" y="2141592"/>
              <a:ext cx="621376"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4534DD-34BA-BEC3-6005-F63CB8C31A29}"/>
                </a:ext>
              </a:extLst>
            </p:cNvPr>
            <p:cNvCxnSpPr>
              <a:stCxn id="4" idx="6"/>
              <a:endCxn id="6" idx="2"/>
            </p:cNvCxnSpPr>
            <p:nvPr/>
          </p:nvCxnSpPr>
          <p:spPr>
            <a:xfrm>
              <a:off x="1187624" y="1988840"/>
              <a:ext cx="1941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DE3F430-DE1A-8441-8A0A-990910BFB0F9}"/>
                </a:ext>
              </a:extLst>
            </p:cNvPr>
            <p:cNvCxnSpPr>
              <a:stCxn id="7" idx="6"/>
              <a:endCxn id="8" idx="3"/>
            </p:cNvCxnSpPr>
            <p:nvPr/>
          </p:nvCxnSpPr>
          <p:spPr>
            <a:xfrm flipV="1">
              <a:off x="2570858" y="2136545"/>
              <a:ext cx="2188980" cy="80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4F958A-5F18-AB6D-6BF6-3FC80DE2459C}"/>
                </a:ext>
              </a:extLst>
            </p:cNvPr>
            <p:cNvCxnSpPr>
              <a:stCxn id="5" idx="6"/>
              <a:endCxn id="8" idx="1"/>
            </p:cNvCxnSpPr>
            <p:nvPr/>
          </p:nvCxnSpPr>
          <p:spPr>
            <a:xfrm>
              <a:off x="2494596" y="1143575"/>
              <a:ext cx="2265242" cy="68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4DFC60-54BC-0E8D-B345-C1CFC9984191}"/>
                </a:ext>
              </a:extLst>
            </p:cNvPr>
            <p:cNvCxnSpPr>
              <a:stCxn id="6" idx="6"/>
              <a:endCxn id="8" idx="2"/>
            </p:cNvCxnSpPr>
            <p:nvPr/>
          </p:nvCxnSpPr>
          <p:spPr>
            <a:xfrm flipV="1">
              <a:off x="3561010" y="1983793"/>
              <a:ext cx="1135556"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B6F6B17-975B-4EDE-6C27-2AB0A53B1707}"/>
                </a:ext>
              </a:extLst>
            </p:cNvPr>
            <p:cNvCxnSpPr>
              <a:stCxn id="8" idx="6"/>
            </p:cNvCxnSpPr>
            <p:nvPr/>
          </p:nvCxnSpPr>
          <p:spPr>
            <a:xfrm>
              <a:off x="5128614" y="1983793"/>
              <a:ext cx="57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60293EF-2DE7-2A8D-6EF3-7CE2D721575D}"/>
                </a:ext>
              </a:extLst>
            </p:cNvPr>
            <p:cNvSpPr txBox="1"/>
            <p:nvPr/>
          </p:nvSpPr>
          <p:spPr>
            <a:xfrm>
              <a:off x="364759" y="1697399"/>
              <a:ext cx="237566" cy="307777"/>
            </a:xfrm>
            <a:prstGeom prst="rect">
              <a:avLst/>
            </a:prstGeom>
            <a:noFill/>
          </p:spPr>
          <p:txBody>
            <a:bodyPr wrap="none" rtlCol="0">
              <a:spAutoFit/>
            </a:bodyPr>
            <a:lstStyle/>
            <a:p>
              <a:r>
                <a:rPr lang="tr-TR" sz="1400"/>
                <a:t>f</a:t>
              </a:r>
            </a:p>
          </p:txBody>
        </p:sp>
        <p:sp>
          <p:nvSpPr>
            <p:cNvPr id="20" name="TextBox 19">
              <a:extLst>
                <a:ext uri="{FF2B5EF4-FFF2-40B4-BE49-F238E27FC236}">
                  <a16:creationId xmlns:a16="http://schemas.microsoft.com/office/drawing/2014/main" id="{64925C92-B688-4BDD-9EA0-B90EB154CE0F}"/>
                </a:ext>
              </a:extLst>
            </p:cNvPr>
            <p:cNvSpPr txBox="1"/>
            <p:nvPr/>
          </p:nvSpPr>
          <p:spPr>
            <a:xfrm>
              <a:off x="1416530" y="1201282"/>
              <a:ext cx="341760" cy="276999"/>
            </a:xfrm>
            <a:prstGeom prst="rect">
              <a:avLst/>
            </a:prstGeom>
            <a:noFill/>
          </p:spPr>
          <p:txBody>
            <a:bodyPr wrap="none" rtlCol="0">
              <a:spAutoFit/>
            </a:bodyPr>
            <a:lstStyle/>
            <a:p>
              <a:r>
                <a:rPr lang="tr-TR" sz="1200"/>
                <a:t>20</a:t>
              </a:r>
            </a:p>
          </p:txBody>
        </p:sp>
        <p:sp>
          <p:nvSpPr>
            <p:cNvPr id="21" name="TextBox 20">
              <a:extLst>
                <a:ext uri="{FF2B5EF4-FFF2-40B4-BE49-F238E27FC236}">
                  <a16:creationId xmlns:a16="http://schemas.microsoft.com/office/drawing/2014/main" id="{FF54982C-2D24-B237-EB7E-5D748187A9EF}"/>
                </a:ext>
              </a:extLst>
            </p:cNvPr>
            <p:cNvSpPr txBox="1"/>
            <p:nvPr/>
          </p:nvSpPr>
          <p:spPr>
            <a:xfrm>
              <a:off x="1917076" y="1770631"/>
              <a:ext cx="341760" cy="276999"/>
            </a:xfrm>
            <a:prstGeom prst="rect">
              <a:avLst/>
            </a:prstGeom>
            <a:noFill/>
          </p:spPr>
          <p:txBody>
            <a:bodyPr wrap="none" rtlCol="0">
              <a:spAutoFit/>
            </a:bodyPr>
            <a:lstStyle/>
            <a:p>
              <a:r>
                <a:rPr lang="tr-TR" sz="1200"/>
                <a:t>30</a:t>
              </a:r>
            </a:p>
          </p:txBody>
        </p:sp>
        <p:sp>
          <p:nvSpPr>
            <p:cNvPr id="22" name="TextBox 21">
              <a:extLst>
                <a:ext uri="{FF2B5EF4-FFF2-40B4-BE49-F238E27FC236}">
                  <a16:creationId xmlns:a16="http://schemas.microsoft.com/office/drawing/2014/main" id="{F6995EDD-083D-7FF5-80E2-4EB11A8AE456}"/>
                </a:ext>
              </a:extLst>
            </p:cNvPr>
            <p:cNvSpPr txBox="1"/>
            <p:nvPr/>
          </p:nvSpPr>
          <p:spPr>
            <a:xfrm>
              <a:off x="1492792" y="2326829"/>
              <a:ext cx="341760" cy="276999"/>
            </a:xfrm>
            <a:prstGeom prst="rect">
              <a:avLst/>
            </a:prstGeom>
            <a:noFill/>
          </p:spPr>
          <p:txBody>
            <a:bodyPr wrap="none" rtlCol="0">
              <a:spAutoFit/>
            </a:bodyPr>
            <a:lstStyle/>
            <a:p>
              <a:r>
                <a:rPr lang="tr-TR" sz="1200"/>
                <a:t>10</a:t>
              </a:r>
            </a:p>
          </p:txBody>
        </p:sp>
        <p:sp>
          <p:nvSpPr>
            <p:cNvPr id="23" name="TextBox 22">
              <a:extLst>
                <a:ext uri="{FF2B5EF4-FFF2-40B4-BE49-F238E27FC236}">
                  <a16:creationId xmlns:a16="http://schemas.microsoft.com/office/drawing/2014/main" id="{73876818-91CD-D6F0-C7EB-7C5ADEB1CCB1}"/>
                </a:ext>
              </a:extLst>
            </p:cNvPr>
            <p:cNvSpPr txBox="1"/>
            <p:nvPr/>
          </p:nvSpPr>
          <p:spPr>
            <a:xfrm>
              <a:off x="2614272" y="2351920"/>
              <a:ext cx="341760" cy="276999"/>
            </a:xfrm>
            <a:prstGeom prst="rect">
              <a:avLst/>
            </a:prstGeom>
            <a:noFill/>
          </p:spPr>
          <p:txBody>
            <a:bodyPr wrap="none" rtlCol="0">
              <a:spAutoFit/>
            </a:bodyPr>
            <a:lstStyle/>
            <a:p>
              <a:r>
                <a:rPr lang="tr-TR" sz="1200"/>
                <a:t>14</a:t>
              </a:r>
            </a:p>
          </p:txBody>
        </p:sp>
        <p:sp>
          <p:nvSpPr>
            <p:cNvPr id="24" name="TextBox 23">
              <a:extLst>
                <a:ext uri="{FF2B5EF4-FFF2-40B4-BE49-F238E27FC236}">
                  <a16:creationId xmlns:a16="http://schemas.microsoft.com/office/drawing/2014/main" id="{615281AB-F422-9CF7-3688-FA5BB3795EFC}"/>
                </a:ext>
              </a:extLst>
            </p:cNvPr>
            <p:cNvSpPr txBox="1"/>
            <p:nvPr/>
          </p:nvSpPr>
          <p:spPr>
            <a:xfrm>
              <a:off x="3522044" y="2308648"/>
              <a:ext cx="341760" cy="276999"/>
            </a:xfrm>
            <a:prstGeom prst="rect">
              <a:avLst/>
            </a:prstGeom>
            <a:noFill/>
          </p:spPr>
          <p:txBody>
            <a:bodyPr wrap="none" rtlCol="0">
              <a:spAutoFit/>
            </a:bodyPr>
            <a:lstStyle/>
            <a:p>
              <a:r>
                <a:rPr lang="tr-TR" sz="1200"/>
                <a:t>19</a:t>
              </a:r>
            </a:p>
          </p:txBody>
        </p:sp>
        <p:sp>
          <p:nvSpPr>
            <p:cNvPr id="25" name="TextBox 24">
              <a:extLst>
                <a:ext uri="{FF2B5EF4-FFF2-40B4-BE49-F238E27FC236}">
                  <a16:creationId xmlns:a16="http://schemas.microsoft.com/office/drawing/2014/main" id="{571F1795-5EDD-FADF-DCB5-D1D7FB3813DE}"/>
                </a:ext>
              </a:extLst>
            </p:cNvPr>
            <p:cNvSpPr txBox="1"/>
            <p:nvPr/>
          </p:nvSpPr>
          <p:spPr>
            <a:xfrm>
              <a:off x="3320674" y="1181196"/>
              <a:ext cx="341760" cy="276999"/>
            </a:xfrm>
            <a:prstGeom prst="rect">
              <a:avLst/>
            </a:prstGeom>
            <a:noFill/>
          </p:spPr>
          <p:txBody>
            <a:bodyPr wrap="square" rtlCol="0">
              <a:spAutoFit/>
            </a:bodyPr>
            <a:lstStyle/>
            <a:p>
              <a:r>
                <a:rPr lang="tr-TR" sz="1200"/>
                <a:t>27</a:t>
              </a:r>
            </a:p>
          </p:txBody>
        </p:sp>
        <p:sp>
          <p:nvSpPr>
            <p:cNvPr id="26" name="TextBox 25">
              <a:extLst>
                <a:ext uri="{FF2B5EF4-FFF2-40B4-BE49-F238E27FC236}">
                  <a16:creationId xmlns:a16="http://schemas.microsoft.com/office/drawing/2014/main" id="{D01585DC-0CA3-BCFA-028E-52F1045AA347}"/>
                </a:ext>
              </a:extLst>
            </p:cNvPr>
            <p:cNvSpPr txBox="1"/>
            <p:nvPr/>
          </p:nvSpPr>
          <p:spPr>
            <a:xfrm>
              <a:off x="2687476" y="1452373"/>
              <a:ext cx="263214" cy="276999"/>
            </a:xfrm>
            <a:prstGeom prst="rect">
              <a:avLst/>
            </a:prstGeom>
            <a:noFill/>
          </p:spPr>
          <p:txBody>
            <a:bodyPr wrap="none" rtlCol="0">
              <a:spAutoFit/>
            </a:bodyPr>
            <a:lstStyle/>
            <a:p>
              <a:r>
                <a:rPr lang="tr-TR" sz="1200"/>
                <a:t>5</a:t>
              </a:r>
            </a:p>
          </p:txBody>
        </p:sp>
        <p:sp>
          <p:nvSpPr>
            <p:cNvPr id="27" name="TextBox 26">
              <a:extLst>
                <a:ext uri="{FF2B5EF4-FFF2-40B4-BE49-F238E27FC236}">
                  <a16:creationId xmlns:a16="http://schemas.microsoft.com/office/drawing/2014/main" id="{1E082C43-DB75-6250-21E3-83DE15C7283F}"/>
                </a:ext>
              </a:extLst>
            </p:cNvPr>
            <p:cNvSpPr txBox="1"/>
            <p:nvPr/>
          </p:nvSpPr>
          <p:spPr>
            <a:xfrm>
              <a:off x="3750338" y="1767769"/>
              <a:ext cx="341760" cy="276999"/>
            </a:xfrm>
            <a:prstGeom prst="rect">
              <a:avLst/>
            </a:prstGeom>
            <a:noFill/>
          </p:spPr>
          <p:txBody>
            <a:bodyPr wrap="none" rtlCol="0">
              <a:spAutoFit/>
            </a:bodyPr>
            <a:lstStyle/>
            <a:p>
              <a:r>
                <a:rPr lang="tr-TR" sz="1200"/>
                <a:t>15</a:t>
              </a:r>
            </a:p>
          </p:txBody>
        </p:sp>
        <p:sp>
          <p:nvSpPr>
            <p:cNvPr id="28" name="TextBox 27">
              <a:extLst>
                <a:ext uri="{FF2B5EF4-FFF2-40B4-BE49-F238E27FC236}">
                  <a16:creationId xmlns:a16="http://schemas.microsoft.com/office/drawing/2014/main" id="{0F250282-8BC7-0ECC-28A6-3ED8B67A9F1A}"/>
                </a:ext>
              </a:extLst>
            </p:cNvPr>
            <p:cNvSpPr txBox="1"/>
            <p:nvPr/>
          </p:nvSpPr>
          <p:spPr>
            <a:xfrm>
              <a:off x="5147282" y="1728289"/>
              <a:ext cx="237566" cy="307777"/>
            </a:xfrm>
            <a:prstGeom prst="rect">
              <a:avLst/>
            </a:prstGeom>
            <a:noFill/>
          </p:spPr>
          <p:txBody>
            <a:bodyPr wrap="none" rtlCol="0">
              <a:spAutoFit/>
            </a:bodyPr>
            <a:lstStyle/>
            <a:p>
              <a:r>
                <a:rPr lang="tr-TR" sz="1400"/>
                <a:t>f</a:t>
              </a:r>
            </a:p>
          </p:txBody>
        </p:sp>
      </p:grpSp>
      <p:sp>
        <p:nvSpPr>
          <p:cNvPr id="31" name="Freeform: Shape 30">
            <a:extLst>
              <a:ext uri="{FF2B5EF4-FFF2-40B4-BE49-F238E27FC236}">
                <a16:creationId xmlns:a16="http://schemas.microsoft.com/office/drawing/2014/main" id="{B38F0192-4E85-DDCA-7B7B-ACD570E001CE}"/>
              </a:ext>
            </a:extLst>
          </p:cNvPr>
          <p:cNvSpPr/>
          <p:nvPr/>
        </p:nvSpPr>
        <p:spPr>
          <a:xfrm>
            <a:off x="3118585" y="2204185"/>
            <a:ext cx="2301073" cy="1963554"/>
          </a:xfrm>
          <a:custGeom>
            <a:avLst/>
            <a:gdLst>
              <a:gd name="connsiteX0" fmla="*/ 38501 w 2301073"/>
              <a:gd name="connsiteY0" fmla="*/ 0 h 1963554"/>
              <a:gd name="connsiteX1" fmla="*/ 721895 w 2301073"/>
              <a:gd name="connsiteY1" fmla="*/ 827773 h 1963554"/>
              <a:gd name="connsiteX2" fmla="*/ 1867301 w 2301073"/>
              <a:gd name="connsiteY2" fmla="*/ 606392 h 1963554"/>
              <a:gd name="connsiteX3" fmla="*/ 2300438 w 2301073"/>
              <a:gd name="connsiteY3" fmla="*/ 1241659 h 1963554"/>
              <a:gd name="connsiteX4" fmla="*/ 1790299 w 2301073"/>
              <a:gd name="connsiteY4" fmla="*/ 1395663 h 1963554"/>
              <a:gd name="connsiteX5" fmla="*/ 693019 w 2301073"/>
              <a:gd name="connsiteY5" fmla="*/ 1328287 h 1963554"/>
              <a:gd name="connsiteX6" fmla="*/ 0 w 2301073"/>
              <a:gd name="connsiteY6" fmla="*/ 1963554 h 196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1073" h="1963554">
                <a:moveTo>
                  <a:pt x="38501" y="0"/>
                </a:moveTo>
                <a:cubicBezTo>
                  <a:pt x="227798" y="363354"/>
                  <a:pt x="417095" y="726708"/>
                  <a:pt x="721895" y="827773"/>
                </a:cubicBezTo>
                <a:cubicBezTo>
                  <a:pt x="1026695" y="928838"/>
                  <a:pt x="1604211" y="537411"/>
                  <a:pt x="1867301" y="606392"/>
                </a:cubicBezTo>
                <a:cubicBezTo>
                  <a:pt x="2130392" y="675373"/>
                  <a:pt x="2313272" y="1110114"/>
                  <a:pt x="2300438" y="1241659"/>
                </a:cubicBezTo>
                <a:cubicBezTo>
                  <a:pt x="2287604" y="1373204"/>
                  <a:pt x="2058202" y="1381225"/>
                  <a:pt x="1790299" y="1395663"/>
                </a:cubicBezTo>
                <a:cubicBezTo>
                  <a:pt x="1522396" y="1410101"/>
                  <a:pt x="991402" y="1233639"/>
                  <a:pt x="693019" y="1328287"/>
                </a:cubicBezTo>
                <a:cubicBezTo>
                  <a:pt x="394636" y="1422935"/>
                  <a:pt x="197318" y="1693244"/>
                  <a:pt x="0" y="196355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Content Placeholder 1">
            <a:extLst>
              <a:ext uri="{FF2B5EF4-FFF2-40B4-BE49-F238E27FC236}">
                <a16:creationId xmlns:a16="http://schemas.microsoft.com/office/drawing/2014/main" id="{DBE66E6B-3D55-46EA-2FF5-A05CA4601846}"/>
              </a:ext>
            </a:extLst>
          </p:cNvPr>
          <p:cNvSpPr>
            <a:spLocks noGrp="1"/>
          </p:cNvSpPr>
          <p:nvPr>
            <p:ph idx="1"/>
          </p:nvPr>
        </p:nvSpPr>
        <p:spPr>
          <a:xfrm>
            <a:off x="395536" y="5289170"/>
            <a:ext cx="8402525" cy="1077300"/>
          </a:xfrm>
        </p:spPr>
        <p:txBody>
          <a:bodyPr/>
          <a:lstStyle/>
          <a:p>
            <a:r>
              <a:rPr lang="tr-TR"/>
              <a:t>fk1 + f2v + fk3</a:t>
            </a:r>
          </a:p>
        </p:txBody>
      </p:sp>
    </p:spTree>
    <p:extLst>
      <p:ext uri="{BB962C8B-B14F-4D97-AF65-F5344CB8AC3E}">
        <p14:creationId xmlns:p14="http://schemas.microsoft.com/office/powerpoint/2010/main" val="612917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9EDC3A-2B64-A163-76DA-3FF9B339EFE6}"/>
              </a:ext>
            </a:extLst>
          </p:cNvPr>
          <p:cNvSpPr>
            <a:spLocks noGrp="1"/>
          </p:cNvSpPr>
          <p:nvPr>
            <p:ph idx="1"/>
          </p:nvPr>
        </p:nvSpPr>
        <p:spPr>
          <a:xfrm>
            <a:off x="395536" y="5289170"/>
            <a:ext cx="8402525" cy="1077300"/>
          </a:xfrm>
        </p:spPr>
        <p:txBody>
          <a:bodyPr/>
          <a:lstStyle/>
          <a:p>
            <a:r>
              <a:rPr lang="tr-TR"/>
              <a:t>f12 + f1v  </a:t>
            </a:r>
          </a:p>
        </p:txBody>
      </p:sp>
      <p:sp>
        <p:nvSpPr>
          <p:cNvPr id="3" name="Title 2">
            <a:extLst>
              <a:ext uri="{FF2B5EF4-FFF2-40B4-BE49-F238E27FC236}">
                <a16:creationId xmlns:a16="http://schemas.microsoft.com/office/drawing/2014/main" id="{A57AE0B1-FE23-443A-49EA-5260EAE94BA0}"/>
              </a:ext>
            </a:extLst>
          </p:cNvPr>
          <p:cNvSpPr>
            <a:spLocks noGrp="1"/>
          </p:cNvSpPr>
          <p:nvPr>
            <p:ph type="title"/>
          </p:nvPr>
        </p:nvSpPr>
        <p:spPr/>
        <p:txBody>
          <a:bodyPr/>
          <a:lstStyle/>
          <a:p>
            <a:r>
              <a:rPr lang="tr-TR"/>
              <a:t>Kesme Kavramı</a:t>
            </a:r>
          </a:p>
        </p:txBody>
      </p:sp>
      <p:grpSp>
        <p:nvGrpSpPr>
          <p:cNvPr id="4" name="Group 3">
            <a:extLst>
              <a:ext uri="{FF2B5EF4-FFF2-40B4-BE49-F238E27FC236}">
                <a16:creationId xmlns:a16="http://schemas.microsoft.com/office/drawing/2014/main" id="{274A974C-F0D5-C123-BDE6-4D685348257A}"/>
              </a:ext>
            </a:extLst>
          </p:cNvPr>
          <p:cNvGrpSpPr/>
          <p:nvPr/>
        </p:nvGrpSpPr>
        <p:grpSpPr>
          <a:xfrm>
            <a:off x="1880225" y="2204864"/>
            <a:ext cx="5383550" cy="2233413"/>
            <a:chOff x="323528" y="927551"/>
            <a:chExt cx="5383550" cy="2233413"/>
          </a:xfrm>
        </p:grpSpPr>
        <p:sp>
          <p:nvSpPr>
            <p:cNvPr id="5" name="Oval 4">
              <a:extLst>
                <a:ext uri="{FF2B5EF4-FFF2-40B4-BE49-F238E27FC236}">
                  <a16:creationId xmlns:a16="http://schemas.microsoft.com/office/drawing/2014/main" id="{4A5C5C46-61AE-D966-74B2-73112520C0A4}"/>
                </a:ext>
              </a:extLst>
            </p:cNvPr>
            <p:cNvSpPr/>
            <p:nvPr/>
          </p:nvSpPr>
          <p:spPr>
            <a:xfrm>
              <a:off x="755576" y="1772816"/>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k</a:t>
              </a:r>
            </a:p>
          </p:txBody>
        </p:sp>
        <p:sp>
          <p:nvSpPr>
            <p:cNvPr id="6" name="Oval 5">
              <a:extLst>
                <a:ext uri="{FF2B5EF4-FFF2-40B4-BE49-F238E27FC236}">
                  <a16:creationId xmlns:a16="http://schemas.microsoft.com/office/drawing/2014/main" id="{9046598A-029D-2E45-2C67-C69BD2664343}"/>
                </a:ext>
              </a:extLst>
            </p:cNvPr>
            <p:cNvSpPr/>
            <p:nvPr/>
          </p:nvSpPr>
          <p:spPr>
            <a:xfrm>
              <a:off x="2062548" y="927551"/>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1</a:t>
              </a:r>
            </a:p>
          </p:txBody>
        </p:sp>
        <p:sp>
          <p:nvSpPr>
            <p:cNvPr id="7" name="Oval 6">
              <a:extLst>
                <a:ext uri="{FF2B5EF4-FFF2-40B4-BE49-F238E27FC236}">
                  <a16:creationId xmlns:a16="http://schemas.microsoft.com/office/drawing/2014/main" id="{D8D4D164-EF38-0930-DC07-6E3E3B9765EF}"/>
                </a:ext>
              </a:extLst>
            </p:cNvPr>
            <p:cNvSpPr/>
            <p:nvPr/>
          </p:nvSpPr>
          <p:spPr>
            <a:xfrm>
              <a:off x="3128962" y="17728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2</a:t>
              </a:r>
            </a:p>
          </p:txBody>
        </p:sp>
        <p:sp>
          <p:nvSpPr>
            <p:cNvPr id="8" name="Oval 7">
              <a:extLst>
                <a:ext uri="{FF2B5EF4-FFF2-40B4-BE49-F238E27FC236}">
                  <a16:creationId xmlns:a16="http://schemas.microsoft.com/office/drawing/2014/main" id="{3EBEC416-81CA-EDF7-8225-111F2E5615C9}"/>
                </a:ext>
              </a:extLst>
            </p:cNvPr>
            <p:cNvSpPr/>
            <p:nvPr/>
          </p:nvSpPr>
          <p:spPr>
            <a:xfrm>
              <a:off x="2138810" y="27289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3</a:t>
              </a:r>
            </a:p>
          </p:txBody>
        </p:sp>
        <p:sp>
          <p:nvSpPr>
            <p:cNvPr id="9" name="Oval 8">
              <a:extLst>
                <a:ext uri="{FF2B5EF4-FFF2-40B4-BE49-F238E27FC236}">
                  <a16:creationId xmlns:a16="http://schemas.microsoft.com/office/drawing/2014/main" id="{12BAF76E-E013-73D4-F3EC-902A3974350C}"/>
                </a:ext>
              </a:extLst>
            </p:cNvPr>
            <p:cNvSpPr/>
            <p:nvPr/>
          </p:nvSpPr>
          <p:spPr>
            <a:xfrm>
              <a:off x="4696566" y="1767769"/>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V</a:t>
              </a:r>
            </a:p>
          </p:txBody>
        </p:sp>
        <p:cxnSp>
          <p:nvCxnSpPr>
            <p:cNvPr id="10" name="Straight Arrow Connector 9">
              <a:extLst>
                <a:ext uri="{FF2B5EF4-FFF2-40B4-BE49-F238E27FC236}">
                  <a16:creationId xmlns:a16="http://schemas.microsoft.com/office/drawing/2014/main" id="{D866D5E4-F7B8-A89C-4069-31B3EE7403A6}"/>
                </a:ext>
              </a:extLst>
            </p:cNvPr>
            <p:cNvCxnSpPr>
              <a:endCxn id="5" idx="2"/>
            </p:cNvCxnSpPr>
            <p:nvPr/>
          </p:nvCxnSpPr>
          <p:spPr>
            <a:xfrm>
              <a:off x="323528" y="1983793"/>
              <a:ext cx="432048"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E8A0BF7-3DF5-80F6-1931-FA41C7E92DCC}"/>
                </a:ext>
              </a:extLst>
            </p:cNvPr>
            <p:cNvCxnSpPr>
              <a:stCxn id="5" idx="7"/>
              <a:endCxn id="6" idx="2"/>
            </p:cNvCxnSpPr>
            <p:nvPr/>
          </p:nvCxnSpPr>
          <p:spPr>
            <a:xfrm flipV="1">
              <a:off x="1124352" y="1143575"/>
              <a:ext cx="938196"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85F6BE-DACF-424B-AC94-2568A10ED500}"/>
                </a:ext>
              </a:extLst>
            </p:cNvPr>
            <p:cNvCxnSpPr>
              <a:stCxn id="5" idx="5"/>
              <a:endCxn id="8" idx="2"/>
            </p:cNvCxnSpPr>
            <p:nvPr/>
          </p:nvCxnSpPr>
          <p:spPr>
            <a:xfrm>
              <a:off x="1124352" y="2141592"/>
              <a:ext cx="1014458"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44BE8D8-7AFF-C18E-9DCD-9B0F1D5D3161}"/>
                </a:ext>
              </a:extLst>
            </p:cNvPr>
            <p:cNvCxnSpPr>
              <a:cxnSpLocks/>
              <a:stCxn id="6" idx="6"/>
              <a:endCxn id="7" idx="1"/>
            </p:cNvCxnSpPr>
            <p:nvPr/>
          </p:nvCxnSpPr>
          <p:spPr>
            <a:xfrm>
              <a:off x="2494596" y="1143575"/>
              <a:ext cx="697638"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C7F6FFF-561B-F62F-AFD4-269DE4E6BEB1}"/>
                </a:ext>
              </a:extLst>
            </p:cNvPr>
            <p:cNvCxnSpPr>
              <a:stCxn id="8" idx="6"/>
              <a:endCxn id="7" idx="3"/>
            </p:cNvCxnSpPr>
            <p:nvPr/>
          </p:nvCxnSpPr>
          <p:spPr>
            <a:xfrm flipV="1">
              <a:off x="2570858" y="2141592"/>
              <a:ext cx="621376"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C931397-34CE-E35C-18D8-E4635702F243}"/>
                </a:ext>
              </a:extLst>
            </p:cNvPr>
            <p:cNvCxnSpPr>
              <a:stCxn id="5" idx="6"/>
              <a:endCxn id="7" idx="2"/>
            </p:cNvCxnSpPr>
            <p:nvPr/>
          </p:nvCxnSpPr>
          <p:spPr>
            <a:xfrm>
              <a:off x="1187624" y="1988840"/>
              <a:ext cx="1941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6D6E271-157A-50D4-29C5-C65CDE43D785}"/>
                </a:ext>
              </a:extLst>
            </p:cNvPr>
            <p:cNvCxnSpPr>
              <a:stCxn id="8" idx="6"/>
              <a:endCxn id="9" idx="3"/>
            </p:cNvCxnSpPr>
            <p:nvPr/>
          </p:nvCxnSpPr>
          <p:spPr>
            <a:xfrm flipV="1">
              <a:off x="2570858" y="2136545"/>
              <a:ext cx="2188980" cy="80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09A200-1AE0-D928-7AEF-BA1EF720FDAC}"/>
                </a:ext>
              </a:extLst>
            </p:cNvPr>
            <p:cNvCxnSpPr>
              <a:stCxn id="6" idx="6"/>
              <a:endCxn id="9" idx="1"/>
            </p:cNvCxnSpPr>
            <p:nvPr/>
          </p:nvCxnSpPr>
          <p:spPr>
            <a:xfrm>
              <a:off x="2494596" y="1143575"/>
              <a:ext cx="2265242" cy="68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17E63DF-5A62-8581-DD35-35FD01110C39}"/>
                </a:ext>
              </a:extLst>
            </p:cNvPr>
            <p:cNvCxnSpPr>
              <a:stCxn id="7" idx="6"/>
              <a:endCxn id="9" idx="2"/>
            </p:cNvCxnSpPr>
            <p:nvPr/>
          </p:nvCxnSpPr>
          <p:spPr>
            <a:xfrm flipV="1">
              <a:off x="3561010" y="1983793"/>
              <a:ext cx="1135556"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2759A4B-D30C-6E35-336B-2BDFA876E5AE}"/>
                </a:ext>
              </a:extLst>
            </p:cNvPr>
            <p:cNvCxnSpPr>
              <a:stCxn id="9" idx="6"/>
            </p:cNvCxnSpPr>
            <p:nvPr/>
          </p:nvCxnSpPr>
          <p:spPr>
            <a:xfrm>
              <a:off x="5128614" y="1983793"/>
              <a:ext cx="57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EE8A19E-B45C-1A1E-FDA5-7C244E0F4EE4}"/>
                </a:ext>
              </a:extLst>
            </p:cNvPr>
            <p:cNvSpPr txBox="1"/>
            <p:nvPr/>
          </p:nvSpPr>
          <p:spPr>
            <a:xfrm>
              <a:off x="364759" y="1697399"/>
              <a:ext cx="237566" cy="307777"/>
            </a:xfrm>
            <a:prstGeom prst="rect">
              <a:avLst/>
            </a:prstGeom>
            <a:noFill/>
          </p:spPr>
          <p:txBody>
            <a:bodyPr wrap="none" rtlCol="0">
              <a:spAutoFit/>
            </a:bodyPr>
            <a:lstStyle/>
            <a:p>
              <a:r>
                <a:rPr lang="tr-TR" sz="1400"/>
                <a:t>f</a:t>
              </a:r>
            </a:p>
          </p:txBody>
        </p:sp>
        <p:sp>
          <p:nvSpPr>
            <p:cNvPr id="21" name="TextBox 20">
              <a:extLst>
                <a:ext uri="{FF2B5EF4-FFF2-40B4-BE49-F238E27FC236}">
                  <a16:creationId xmlns:a16="http://schemas.microsoft.com/office/drawing/2014/main" id="{3BD9063D-FFE0-865D-C362-F358ECFA6B0A}"/>
                </a:ext>
              </a:extLst>
            </p:cNvPr>
            <p:cNvSpPr txBox="1"/>
            <p:nvPr/>
          </p:nvSpPr>
          <p:spPr>
            <a:xfrm>
              <a:off x="1416530" y="1201282"/>
              <a:ext cx="341760" cy="276999"/>
            </a:xfrm>
            <a:prstGeom prst="rect">
              <a:avLst/>
            </a:prstGeom>
            <a:noFill/>
          </p:spPr>
          <p:txBody>
            <a:bodyPr wrap="none" rtlCol="0">
              <a:spAutoFit/>
            </a:bodyPr>
            <a:lstStyle/>
            <a:p>
              <a:r>
                <a:rPr lang="tr-TR" sz="1200"/>
                <a:t>20</a:t>
              </a:r>
            </a:p>
          </p:txBody>
        </p:sp>
        <p:sp>
          <p:nvSpPr>
            <p:cNvPr id="22" name="TextBox 21">
              <a:extLst>
                <a:ext uri="{FF2B5EF4-FFF2-40B4-BE49-F238E27FC236}">
                  <a16:creationId xmlns:a16="http://schemas.microsoft.com/office/drawing/2014/main" id="{7F84E1ED-C0C8-2912-15C0-C3DB54813D93}"/>
                </a:ext>
              </a:extLst>
            </p:cNvPr>
            <p:cNvSpPr txBox="1"/>
            <p:nvPr/>
          </p:nvSpPr>
          <p:spPr>
            <a:xfrm>
              <a:off x="1917076" y="1770631"/>
              <a:ext cx="341760" cy="276999"/>
            </a:xfrm>
            <a:prstGeom prst="rect">
              <a:avLst/>
            </a:prstGeom>
            <a:noFill/>
          </p:spPr>
          <p:txBody>
            <a:bodyPr wrap="none" rtlCol="0">
              <a:spAutoFit/>
            </a:bodyPr>
            <a:lstStyle/>
            <a:p>
              <a:r>
                <a:rPr lang="tr-TR" sz="1200"/>
                <a:t>30</a:t>
              </a:r>
            </a:p>
          </p:txBody>
        </p:sp>
        <p:sp>
          <p:nvSpPr>
            <p:cNvPr id="23" name="TextBox 22">
              <a:extLst>
                <a:ext uri="{FF2B5EF4-FFF2-40B4-BE49-F238E27FC236}">
                  <a16:creationId xmlns:a16="http://schemas.microsoft.com/office/drawing/2014/main" id="{3DA2BF28-EFAC-75CB-1266-C8E396FE1525}"/>
                </a:ext>
              </a:extLst>
            </p:cNvPr>
            <p:cNvSpPr txBox="1"/>
            <p:nvPr/>
          </p:nvSpPr>
          <p:spPr>
            <a:xfrm>
              <a:off x="1492792" y="2326829"/>
              <a:ext cx="341760" cy="276999"/>
            </a:xfrm>
            <a:prstGeom prst="rect">
              <a:avLst/>
            </a:prstGeom>
            <a:noFill/>
          </p:spPr>
          <p:txBody>
            <a:bodyPr wrap="none" rtlCol="0">
              <a:spAutoFit/>
            </a:bodyPr>
            <a:lstStyle/>
            <a:p>
              <a:r>
                <a:rPr lang="tr-TR" sz="1200"/>
                <a:t>10</a:t>
              </a:r>
            </a:p>
          </p:txBody>
        </p:sp>
        <p:sp>
          <p:nvSpPr>
            <p:cNvPr id="24" name="TextBox 23">
              <a:extLst>
                <a:ext uri="{FF2B5EF4-FFF2-40B4-BE49-F238E27FC236}">
                  <a16:creationId xmlns:a16="http://schemas.microsoft.com/office/drawing/2014/main" id="{14AF340F-007B-604C-A1CE-0118F0DC946B}"/>
                </a:ext>
              </a:extLst>
            </p:cNvPr>
            <p:cNvSpPr txBox="1"/>
            <p:nvPr/>
          </p:nvSpPr>
          <p:spPr>
            <a:xfrm>
              <a:off x="2614272" y="2351920"/>
              <a:ext cx="341760" cy="276999"/>
            </a:xfrm>
            <a:prstGeom prst="rect">
              <a:avLst/>
            </a:prstGeom>
            <a:noFill/>
          </p:spPr>
          <p:txBody>
            <a:bodyPr wrap="none" rtlCol="0">
              <a:spAutoFit/>
            </a:bodyPr>
            <a:lstStyle/>
            <a:p>
              <a:r>
                <a:rPr lang="tr-TR" sz="1200"/>
                <a:t>14</a:t>
              </a:r>
            </a:p>
          </p:txBody>
        </p:sp>
        <p:sp>
          <p:nvSpPr>
            <p:cNvPr id="25" name="TextBox 24">
              <a:extLst>
                <a:ext uri="{FF2B5EF4-FFF2-40B4-BE49-F238E27FC236}">
                  <a16:creationId xmlns:a16="http://schemas.microsoft.com/office/drawing/2014/main" id="{0E1BE599-E3A3-8197-5FBC-C7638B07970C}"/>
                </a:ext>
              </a:extLst>
            </p:cNvPr>
            <p:cNvSpPr txBox="1"/>
            <p:nvPr/>
          </p:nvSpPr>
          <p:spPr>
            <a:xfrm>
              <a:off x="3522044" y="2308648"/>
              <a:ext cx="341760" cy="276999"/>
            </a:xfrm>
            <a:prstGeom prst="rect">
              <a:avLst/>
            </a:prstGeom>
            <a:noFill/>
          </p:spPr>
          <p:txBody>
            <a:bodyPr wrap="none" rtlCol="0">
              <a:spAutoFit/>
            </a:bodyPr>
            <a:lstStyle/>
            <a:p>
              <a:r>
                <a:rPr lang="tr-TR" sz="1200"/>
                <a:t>19</a:t>
              </a:r>
            </a:p>
          </p:txBody>
        </p:sp>
        <p:sp>
          <p:nvSpPr>
            <p:cNvPr id="26" name="TextBox 25">
              <a:extLst>
                <a:ext uri="{FF2B5EF4-FFF2-40B4-BE49-F238E27FC236}">
                  <a16:creationId xmlns:a16="http://schemas.microsoft.com/office/drawing/2014/main" id="{8139F742-CA11-16AE-B0CB-592A1D030D8B}"/>
                </a:ext>
              </a:extLst>
            </p:cNvPr>
            <p:cNvSpPr txBox="1"/>
            <p:nvPr/>
          </p:nvSpPr>
          <p:spPr>
            <a:xfrm>
              <a:off x="3320674" y="1181196"/>
              <a:ext cx="341760" cy="276999"/>
            </a:xfrm>
            <a:prstGeom prst="rect">
              <a:avLst/>
            </a:prstGeom>
            <a:noFill/>
          </p:spPr>
          <p:txBody>
            <a:bodyPr wrap="square" rtlCol="0">
              <a:spAutoFit/>
            </a:bodyPr>
            <a:lstStyle/>
            <a:p>
              <a:r>
                <a:rPr lang="tr-TR" sz="1200"/>
                <a:t>27</a:t>
              </a:r>
            </a:p>
          </p:txBody>
        </p:sp>
        <p:sp>
          <p:nvSpPr>
            <p:cNvPr id="27" name="TextBox 26">
              <a:extLst>
                <a:ext uri="{FF2B5EF4-FFF2-40B4-BE49-F238E27FC236}">
                  <a16:creationId xmlns:a16="http://schemas.microsoft.com/office/drawing/2014/main" id="{82F448C2-B8B6-C110-464E-8636C3541D9F}"/>
                </a:ext>
              </a:extLst>
            </p:cNvPr>
            <p:cNvSpPr txBox="1"/>
            <p:nvPr/>
          </p:nvSpPr>
          <p:spPr>
            <a:xfrm>
              <a:off x="2687476" y="1452373"/>
              <a:ext cx="263214" cy="276999"/>
            </a:xfrm>
            <a:prstGeom prst="rect">
              <a:avLst/>
            </a:prstGeom>
            <a:noFill/>
          </p:spPr>
          <p:txBody>
            <a:bodyPr wrap="none" rtlCol="0">
              <a:spAutoFit/>
            </a:bodyPr>
            <a:lstStyle/>
            <a:p>
              <a:r>
                <a:rPr lang="tr-TR" sz="1200"/>
                <a:t>5</a:t>
              </a:r>
            </a:p>
          </p:txBody>
        </p:sp>
        <p:sp>
          <p:nvSpPr>
            <p:cNvPr id="28" name="TextBox 27">
              <a:extLst>
                <a:ext uri="{FF2B5EF4-FFF2-40B4-BE49-F238E27FC236}">
                  <a16:creationId xmlns:a16="http://schemas.microsoft.com/office/drawing/2014/main" id="{E66DF6BF-5E59-AC45-EC64-E7957DAFE90D}"/>
                </a:ext>
              </a:extLst>
            </p:cNvPr>
            <p:cNvSpPr txBox="1"/>
            <p:nvPr/>
          </p:nvSpPr>
          <p:spPr>
            <a:xfrm>
              <a:off x="3750338" y="1767769"/>
              <a:ext cx="341760" cy="276999"/>
            </a:xfrm>
            <a:prstGeom prst="rect">
              <a:avLst/>
            </a:prstGeom>
            <a:noFill/>
          </p:spPr>
          <p:txBody>
            <a:bodyPr wrap="none" rtlCol="0">
              <a:spAutoFit/>
            </a:bodyPr>
            <a:lstStyle/>
            <a:p>
              <a:r>
                <a:rPr lang="tr-TR" sz="1200"/>
                <a:t>15</a:t>
              </a:r>
            </a:p>
          </p:txBody>
        </p:sp>
        <p:sp>
          <p:nvSpPr>
            <p:cNvPr id="29" name="TextBox 28">
              <a:extLst>
                <a:ext uri="{FF2B5EF4-FFF2-40B4-BE49-F238E27FC236}">
                  <a16:creationId xmlns:a16="http://schemas.microsoft.com/office/drawing/2014/main" id="{CE683B85-1F95-E929-0826-54C2FAADDB35}"/>
                </a:ext>
              </a:extLst>
            </p:cNvPr>
            <p:cNvSpPr txBox="1"/>
            <p:nvPr/>
          </p:nvSpPr>
          <p:spPr>
            <a:xfrm>
              <a:off x="5147282" y="1728289"/>
              <a:ext cx="237566" cy="307777"/>
            </a:xfrm>
            <a:prstGeom prst="rect">
              <a:avLst/>
            </a:prstGeom>
            <a:noFill/>
          </p:spPr>
          <p:txBody>
            <a:bodyPr wrap="none" rtlCol="0">
              <a:spAutoFit/>
            </a:bodyPr>
            <a:lstStyle/>
            <a:p>
              <a:r>
                <a:rPr lang="tr-TR" sz="1400"/>
                <a:t>f</a:t>
              </a:r>
            </a:p>
          </p:txBody>
        </p:sp>
      </p:grpSp>
      <p:sp>
        <p:nvSpPr>
          <p:cNvPr id="30" name="Freeform: Shape 29">
            <a:extLst>
              <a:ext uri="{FF2B5EF4-FFF2-40B4-BE49-F238E27FC236}">
                <a16:creationId xmlns:a16="http://schemas.microsoft.com/office/drawing/2014/main" id="{BAD88D48-D232-C8B3-7F48-37995170D37F}"/>
              </a:ext>
            </a:extLst>
          </p:cNvPr>
          <p:cNvSpPr/>
          <p:nvPr/>
        </p:nvSpPr>
        <p:spPr>
          <a:xfrm>
            <a:off x="2396690" y="2713810"/>
            <a:ext cx="4350619" cy="317646"/>
          </a:xfrm>
          <a:custGeom>
            <a:avLst/>
            <a:gdLst>
              <a:gd name="connsiteX0" fmla="*/ 0 w 4350619"/>
              <a:gd name="connsiteY0" fmla="*/ 9626 h 317646"/>
              <a:gd name="connsiteX1" fmla="*/ 1155031 w 4350619"/>
              <a:gd name="connsiteY1" fmla="*/ 317634 h 317646"/>
              <a:gd name="connsiteX2" fmla="*/ 4350619 w 4350619"/>
              <a:gd name="connsiteY2" fmla="*/ 0 h 317646"/>
            </a:gdLst>
            <a:ahLst/>
            <a:cxnLst>
              <a:cxn ang="0">
                <a:pos x="connsiteX0" y="connsiteY0"/>
              </a:cxn>
              <a:cxn ang="0">
                <a:pos x="connsiteX1" y="connsiteY1"/>
              </a:cxn>
              <a:cxn ang="0">
                <a:pos x="connsiteX2" y="connsiteY2"/>
              </a:cxn>
            </a:cxnLst>
            <a:rect l="l" t="t" r="r" b="b"/>
            <a:pathLst>
              <a:path w="4350619" h="317646">
                <a:moveTo>
                  <a:pt x="0" y="9626"/>
                </a:moveTo>
                <a:cubicBezTo>
                  <a:pt x="214964" y="164432"/>
                  <a:pt x="429928" y="319238"/>
                  <a:pt x="1155031" y="317634"/>
                </a:cubicBezTo>
                <a:cubicBezTo>
                  <a:pt x="1880134" y="316030"/>
                  <a:pt x="3697705" y="11229"/>
                  <a:pt x="435061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35652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6E82AC5-24E4-4CE6-B2DB-3098600177B2}"/>
              </a:ext>
            </a:extLst>
          </p:cNvPr>
          <p:cNvSpPr>
            <a:spLocks noGrp="1"/>
          </p:cNvSpPr>
          <p:nvPr>
            <p:ph idx="1"/>
          </p:nvPr>
        </p:nvSpPr>
        <p:spPr/>
        <p:txBody>
          <a:bodyPr/>
          <a:lstStyle/>
          <a:p>
            <a:pPr>
              <a:buFont typeface="Arial" panose="020B0604020202020204" pitchFamily="34" charset="0"/>
              <a:buChar char="•"/>
            </a:pPr>
            <a:r>
              <a:rPr lang="tr-TR" dirty="0"/>
              <a:t>Bir şebeke üzerinde tanımlı akışın maksimize edilmesi istenmektedir.</a:t>
            </a:r>
          </a:p>
          <a:p>
            <a:pPr>
              <a:buFont typeface="Arial" panose="020B0604020202020204" pitchFamily="34" charset="0"/>
              <a:buChar char="•"/>
            </a:pPr>
            <a:endParaRPr lang="tr-TR" dirty="0"/>
          </a:p>
          <a:p>
            <a:pPr>
              <a:buFont typeface="Arial" panose="020B0604020202020204" pitchFamily="34" charset="0"/>
              <a:buChar char="•"/>
            </a:pPr>
            <a:r>
              <a:rPr lang="tr-TR" dirty="0"/>
              <a:t>Şebekede aynı anda paralel arklar üzerinde akış vardır.</a:t>
            </a:r>
          </a:p>
          <a:p>
            <a:endParaRPr lang="tr-TR" dirty="0"/>
          </a:p>
        </p:txBody>
      </p:sp>
      <p:sp>
        <p:nvSpPr>
          <p:cNvPr id="2" name="Unvan 1">
            <a:extLst>
              <a:ext uri="{FF2B5EF4-FFF2-40B4-BE49-F238E27FC236}">
                <a16:creationId xmlns:a16="http://schemas.microsoft.com/office/drawing/2014/main" id="{C82329BD-6EB9-45D2-B464-916C1CFA8BFE}"/>
              </a:ext>
            </a:extLst>
          </p:cNvPr>
          <p:cNvSpPr>
            <a:spLocks noGrp="1"/>
          </p:cNvSpPr>
          <p:nvPr>
            <p:ph type="title"/>
          </p:nvPr>
        </p:nvSpPr>
        <p:spPr/>
        <p:txBody>
          <a:bodyPr/>
          <a:lstStyle/>
          <a:p>
            <a:r>
              <a:rPr lang="tr-TR" dirty="0"/>
              <a:t>Maksimum Akış Problemleri</a:t>
            </a:r>
          </a:p>
        </p:txBody>
      </p:sp>
      <p:pic>
        <p:nvPicPr>
          <p:cNvPr id="5" name="Picture 4">
            <a:extLst>
              <a:ext uri="{FF2B5EF4-FFF2-40B4-BE49-F238E27FC236}">
                <a16:creationId xmlns:a16="http://schemas.microsoft.com/office/drawing/2014/main" id="{C3149BFF-84B2-8988-0633-32E98D464044}"/>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4860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a:extLst>
              <a:ext uri="{FF2B5EF4-FFF2-40B4-BE49-F238E27FC236}">
                <a16:creationId xmlns:a16="http://schemas.microsoft.com/office/drawing/2014/main" id="{622E91CF-5C15-48AE-BA2D-C21A9EB305AC}"/>
              </a:ext>
            </a:extLst>
          </p:cNvPr>
          <p:cNvSpPr>
            <a:spLocks noGrp="1" noChangeArrowheads="1"/>
          </p:cNvSpPr>
          <p:nvPr>
            <p:ph idx="1"/>
          </p:nvPr>
        </p:nvSpPr>
        <p:spPr/>
        <p:txBody>
          <a:bodyPr>
            <a:normAutofit/>
          </a:bodyPr>
          <a:lstStyle/>
          <a:p>
            <a:pPr eaLnBrk="1" hangingPunct="1">
              <a:lnSpc>
                <a:spcPct val="120000"/>
              </a:lnSpc>
            </a:pPr>
            <a:r>
              <a:rPr lang="tr-TR" altLang="tr-TR" sz="1800" dirty="0"/>
              <a:t>Yönlendirilmemiş bir şebekede kaynak kapasitesi ve artık kapasite olarak iki kapasite kavramı </a:t>
            </a:r>
            <a:r>
              <a:rPr lang="tr-TR" altLang="tr-TR" sz="1800" dirty="0" err="1"/>
              <a:t>sözkonusudur</a:t>
            </a:r>
            <a:r>
              <a:rPr lang="tr-TR" altLang="tr-TR" sz="1800" dirty="0"/>
              <a:t>. </a:t>
            </a:r>
          </a:p>
          <a:p>
            <a:pPr eaLnBrk="1" hangingPunct="1">
              <a:lnSpc>
                <a:spcPct val="120000"/>
              </a:lnSpc>
            </a:pPr>
            <a:r>
              <a:rPr lang="tr-TR" altLang="tr-TR" sz="1800" dirty="0">
                <a:sym typeface="Symbol" panose="05050102010706020507" pitchFamily="18" charset="2"/>
              </a:rPr>
              <a:t>Aşağıdaki örnekte başlangıçta akış sıfır ve kapasite gösterildiği şekildedir.</a:t>
            </a: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endParaRPr lang="en-US" altLang="tr-TR" sz="1800" dirty="0">
              <a:sym typeface="Symbol" panose="05050102010706020507" pitchFamily="18" charset="2"/>
            </a:endParaRPr>
          </a:p>
          <a:p>
            <a:pPr eaLnBrk="1" hangingPunct="1">
              <a:lnSpc>
                <a:spcPct val="80000"/>
              </a:lnSpc>
              <a:buFontTx/>
              <a:buNone/>
            </a:pPr>
            <a:r>
              <a:rPr lang="en-US" altLang="tr-TR" sz="1800" i="1" dirty="0"/>
              <a:t>  </a:t>
            </a:r>
          </a:p>
          <a:p>
            <a:pPr eaLnBrk="1" hangingPunct="1">
              <a:lnSpc>
                <a:spcPct val="80000"/>
              </a:lnSpc>
              <a:buFontTx/>
              <a:buNone/>
            </a:pPr>
            <a:endParaRPr lang="en-US" altLang="tr-TR" sz="1800" i="1" dirty="0"/>
          </a:p>
          <a:p>
            <a:pPr eaLnBrk="1" hangingPunct="1">
              <a:lnSpc>
                <a:spcPct val="80000"/>
              </a:lnSpc>
              <a:buFontTx/>
              <a:buNone/>
            </a:pPr>
            <a:r>
              <a:rPr lang="tr-TR" altLang="tr-TR" sz="1800" dirty="0"/>
              <a:t>Bir ark üzerindeki akış kapasiteden yüksek olamaz.</a:t>
            </a:r>
            <a:endParaRPr lang="en-US" altLang="tr-TR" sz="1800" dirty="0"/>
          </a:p>
        </p:txBody>
      </p:sp>
      <p:sp>
        <p:nvSpPr>
          <p:cNvPr id="8194" name="Rectangle 3">
            <a:extLst>
              <a:ext uri="{FF2B5EF4-FFF2-40B4-BE49-F238E27FC236}">
                <a16:creationId xmlns:a16="http://schemas.microsoft.com/office/drawing/2014/main" id="{5BBC1356-E0FB-4663-B1D0-8EB39737290A}"/>
              </a:ext>
            </a:extLst>
          </p:cNvPr>
          <p:cNvSpPr>
            <a:spLocks noGrp="1" noChangeArrowheads="1"/>
          </p:cNvSpPr>
          <p:nvPr>
            <p:ph type="title"/>
          </p:nvPr>
        </p:nvSpPr>
        <p:spPr/>
        <p:txBody>
          <a:bodyPr>
            <a:normAutofit/>
          </a:bodyPr>
          <a:lstStyle/>
          <a:p>
            <a:pPr eaLnBrk="1" hangingPunct="1"/>
            <a:r>
              <a:rPr lang="tr-TR" altLang="tr-TR" dirty="0"/>
              <a:t>Artık Akış Hesaplama</a:t>
            </a:r>
            <a:endParaRPr lang="en-US" altLang="tr-TR" dirty="0"/>
          </a:p>
        </p:txBody>
      </p:sp>
      <p:grpSp>
        <p:nvGrpSpPr>
          <p:cNvPr id="63493" name="Group 5">
            <a:extLst>
              <a:ext uri="{FF2B5EF4-FFF2-40B4-BE49-F238E27FC236}">
                <a16:creationId xmlns:a16="http://schemas.microsoft.com/office/drawing/2014/main" id="{4B500BEA-E531-4B9B-9B10-3224CF663E49}"/>
              </a:ext>
            </a:extLst>
          </p:cNvPr>
          <p:cNvGrpSpPr>
            <a:grpSpLocks/>
          </p:cNvGrpSpPr>
          <p:nvPr/>
        </p:nvGrpSpPr>
        <p:grpSpPr bwMode="auto">
          <a:xfrm>
            <a:off x="1385889" y="2834878"/>
            <a:ext cx="4402931" cy="1890713"/>
            <a:chOff x="589" y="2568"/>
            <a:chExt cx="3698" cy="1588"/>
          </a:xfrm>
        </p:grpSpPr>
        <p:sp>
          <p:nvSpPr>
            <p:cNvPr id="8230" name="Oval 6">
              <a:extLst>
                <a:ext uri="{FF2B5EF4-FFF2-40B4-BE49-F238E27FC236}">
                  <a16:creationId xmlns:a16="http://schemas.microsoft.com/office/drawing/2014/main" id="{61E66D4C-7C93-482B-8CE1-E554167C8BCC}"/>
                </a:ext>
              </a:extLst>
            </p:cNvPr>
            <p:cNvSpPr>
              <a:spLocks noChangeArrowheads="1"/>
            </p:cNvSpPr>
            <p:nvPr/>
          </p:nvSpPr>
          <p:spPr bwMode="auto">
            <a:xfrm>
              <a:off x="589" y="3271"/>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8231" name="Oval 7">
              <a:extLst>
                <a:ext uri="{FF2B5EF4-FFF2-40B4-BE49-F238E27FC236}">
                  <a16:creationId xmlns:a16="http://schemas.microsoft.com/office/drawing/2014/main" id="{0E9CF332-A66B-4296-AB92-E59383C33459}"/>
                </a:ext>
              </a:extLst>
            </p:cNvPr>
            <p:cNvSpPr>
              <a:spLocks noChangeArrowheads="1"/>
            </p:cNvSpPr>
            <p:nvPr/>
          </p:nvSpPr>
          <p:spPr bwMode="auto">
            <a:xfrm>
              <a:off x="2948" y="3317"/>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8232" name="Oval 8">
              <a:extLst>
                <a:ext uri="{FF2B5EF4-FFF2-40B4-BE49-F238E27FC236}">
                  <a16:creationId xmlns:a16="http://schemas.microsoft.com/office/drawing/2014/main" id="{C97056CE-19E3-4CCD-8B8D-CF98065EA10D}"/>
                </a:ext>
              </a:extLst>
            </p:cNvPr>
            <p:cNvSpPr>
              <a:spLocks noChangeArrowheads="1"/>
            </p:cNvSpPr>
            <p:nvPr/>
          </p:nvSpPr>
          <p:spPr bwMode="auto">
            <a:xfrm>
              <a:off x="1678" y="324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8233" name="Oval 9">
              <a:extLst>
                <a:ext uri="{FF2B5EF4-FFF2-40B4-BE49-F238E27FC236}">
                  <a16:creationId xmlns:a16="http://schemas.microsoft.com/office/drawing/2014/main" id="{FD7981E7-A880-4FEA-9838-3A03E638C5BC}"/>
                </a:ext>
              </a:extLst>
            </p:cNvPr>
            <p:cNvSpPr>
              <a:spLocks noChangeArrowheads="1"/>
            </p:cNvSpPr>
            <p:nvPr/>
          </p:nvSpPr>
          <p:spPr bwMode="auto">
            <a:xfrm>
              <a:off x="1746" y="392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8234" name="Oval 10">
              <a:extLst>
                <a:ext uri="{FF2B5EF4-FFF2-40B4-BE49-F238E27FC236}">
                  <a16:creationId xmlns:a16="http://schemas.microsoft.com/office/drawing/2014/main" id="{9FF17E65-9481-440A-84BA-1BD2AA0D670C}"/>
                </a:ext>
              </a:extLst>
            </p:cNvPr>
            <p:cNvSpPr>
              <a:spLocks noChangeArrowheads="1"/>
            </p:cNvSpPr>
            <p:nvPr/>
          </p:nvSpPr>
          <p:spPr bwMode="auto">
            <a:xfrm>
              <a:off x="1882" y="2568"/>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8235" name="Oval 11">
              <a:extLst>
                <a:ext uri="{FF2B5EF4-FFF2-40B4-BE49-F238E27FC236}">
                  <a16:creationId xmlns:a16="http://schemas.microsoft.com/office/drawing/2014/main" id="{2DF2C995-4C19-4FD7-8D0A-1B7F1B826ED3}"/>
                </a:ext>
              </a:extLst>
            </p:cNvPr>
            <p:cNvSpPr>
              <a:spLocks noChangeArrowheads="1"/>
            </p:cNvSpPr>
            <p:nvPr/>
          </p:nvSpPr>
          <p:spPr bwMode="auto">
            <a:xfrm>
              <a:off x="4037" y="3453"/>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grpSp>
        <p:nvGrpSpPr>
          <p:cNvPr id="63500" name="Group 12">
            <a:extLst>
              <a:ext uri="{FF2B5EF4-FFF2-40B4-BE49-F238E27FC236}">
                <a16:creationId xmlns:a16="http://schemas.microsoft.com/office/drawing/2014/main" id="{4B60846F-D3CD-405D-BBA9-845F2E2A8A4A}"/>
              </a:ext>
            </a:extLst>
          </p:cNvPr>
          <p:cNvGrpSpPr>
            <a:grpSpLocks/>
          </p:cNvGrpSpPr>
          <p:nvPr/>
        </p:nvGrpSpPr>
        <p:grpSpPr bwMode="auto">
          <a:xfrm>
            <a:off x="1638302" y="3042048"/>
            <a:ext cx="3880247" cy="1547813"/>
            <a:chOff x="778" y="2765"/>
            <a:chExt cx="3259" cy="1300"/>
          </a:xfrm>
        </p:grpSpPr>
        <p:sp>
          <p:nvSpPr>
            <p:cNvPr id="8222" name="Line 13">
              <a:extLst>
                <a:ext uri="{FF2B5EF4-FFF2-40B4-BE49-F238E27FC236}">
                  <a16:creationId xmlns:a16="http://schemas.microsoft.com/office/drawing/2014/main" id="{2F0633A2-701F-4202-8C2F-F0DF0122C46A}"/>
                </a:ext>
              </a:extLst>
            </p:cNvPr>
            <p:cNvSpPr>
              <a:spLocks noChangeShapeType="1"/>
            </p:cNvSpPr>
            <p:nvPr/>
          </p:nvSpPr>
          <p:spPr bwMode="auto">
            <a:xfrm>
              <a:off x="1775" y="3518"/>
              <a:ext cx="28" cy="413"/>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3" name="Line 14">
              <a:extLst>
                <a:ext uri="{FF2B5EF4-FFF2-40B4-BE49-F238E27FC236}">
                  <a16:creationId xmlns:a16="http://schemas.microsoft.com/office/drawing/2014/main" id="{C1CDB46E-8768-40A6-B51C-40C96AD2EC94}"/>
                </a:ext>
              </a:extLst>
            </p:cNvPr>
            <p:cNvSpPr>
              <a:spLocks noChangeShapeType="1"/>
            </p:cNvSpPr>
            <p:nvPr/>
          </p:nvSpPr>
          <p:spPr bwMode="auto">
            <a:xfrm flipV="1">
              <a:off x="816" y="2765"/>
              <a:ext cx="1064" cy="597"/>
            </a:xfrm>
            <a:prstGeom prst="line">
              <a:avLst/>
            </a:prstGeom>
            <a:noFill/>
            <a:ln w="9525">
              <a:solidFill>
                <a:schemeClr val="tx1"/>
              </a:solidFill>
              <a:round/>
              <a:headEnd type="non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4" name="Line 15">
              <a:extLst>
                <a:ext uri="{FF2B5EF4-FFF2-40B4-BE49-F238E27FC236}">
                  <a16:creationId xmlns:a16="http://schemas.microsoft.com/office/drawing/2014/main" id="{82E7ECE9-6857-4701-B67D-FCC01244A9F4}"/>
                </a:ext>
              </a:extLst>
            </p:cNvPr>
            <p:cNvSpPr>
              <a:spLocks noChangeShapeType="1"/>
            </p:cNvSpPr>
            <p:nvPr/>
          </p:nvSpPr>
          <p:spPr bwMode="auto">
            <a:xfrm>
              <a:off x="817" y="3369"/>
              <a:ext cx="839" cy="15"/>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5" name="Line 16">
              <a:extLst>
                <a:ext uri="{FF2B5EF4-FFF2-40B4-BE49-F238E27FC236}">
                  <a16:creationId xmlns:a16="http://schemas.microsoft.com/office/drawing/2014/main" id="{D4312397-0462-4470-8A64-41C9FAD62585}"/>
                </a:ext>
              </a:extLst>
            </p:cNvPr>
            <p:cNvSpPr>
              <a:spLocks noChangeShapeType="1"/>
            </p:cNvSpPr>
            <p:nvPr/>
          </p:nvSpPr>
          <p:spPr bwMode="auto">
            <a:xfrm>
              <a:off x="1905" y="3430"/>
              <a:ext cx="1043" cy="45"/>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6" name="Line 17">
              <a:extLst>
                <a:ext uri="{FF2B5EF4-FFF2-40B4-BE49-F238E27FC236}">
                  <a16:creationId xmlns:a16="http://schemas.microsoft.com/office/drawing/2014/main" id="{AEA752E6-7B29-42EF-98E6-30ED8B3B4CCE}"/>
                </a:ext>
              </a:extLst>
            </p:cNvPr>
            <p:cNvSpPr>
              <a:spLocks noChangeShapeType="1"/>
            </p:cNvSpPr>
            <p:nvPr/>
          </p:nvSpPr>
          <p:spPr bwMode="auto">
            <a:xfrm>
              <a:off x="3183" y="3491"/>
              <a:ext cx="833" cy="68"/>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7" name="Line 18">
              <a:extLst>
                <a:ext uri="{FF2B5EF4-FFF2-40B4-BE49-F238E27FC236}">
                  <a16:creationId xmlns:a16="http://schemas.microsoft.com/office/drawing/2014/main" id="{791D48DC-8C18-4FEE-B010-1EF97F79F613}"/>
                </a:ext>
              </a:extLst>
            </p:cNvPr>
            <p:cNvSpPr>
              <a:spLocks noChangeShapeType="1"/>
            </p:cNvSpPr>
            <p:nvPr/>
          </p:nvSpPr>
          <p:spPr bwMode="auto">
            <a:xfrm>
              <a:off x="2102" y="2818"/>
              <a:ext cx="846" cy="544"/>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8" name="Line 19">
              <a:extLst>
                <a:ext uri="{FF2B5EF4-FFF2-40B4-BE49-F238E27FC236}">
                  <a16:creationId xmlns:a16="http://schemas.microsoft.com/office/drawing/2014/main" id="{3A069527-04D7-4050-A242-AB3C341B197A}"/>
                </a:ext>
              </a:extLst>
            </p:cNvPr>
            <p:cNvSpPr>
              <a:spLocks noChangeShapeType="1"/>
            </p:cNvSpPr>
            <p:nvPr/>
          </p:nvSpPr>
          <p:spPr bwMode="auto">
            <a:xfrm flipV="1">
              <a:off x="1997" y="3679"/>
              <a:ext cx="2040" cy="386"/>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sp>
          <p:nvSpPr>
            <p:cNvPr id="8229" name="Line 20">
              <a:extLst>
                <a:ext uri="{FF2B5EF4-FFF2-40B4-BE49-F238E27FC236}">
                  <a16:creationId xmlns:a16="http://schemas.microsoft.com/office/drawing/2014/main" id="{853EA4E4-24CA-419E-B85D-8E77DEDBE161}"/>
                </a:ext>
              </a:extLst>
            </p:cNvPr>
            <p:cNvSpPr>
              <a:spLocks noChangeShapeType="1"/>
            </p:cNvSpPr>
            <p:nvPr/>
          </p:nvSpPr>
          <p:spPr bwMode="auto">
            <a:xfrm>
              <a:off x="778" y="3519"/>
              <a:ext cx="929" cy="506"/>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dirty="0"/>
            </a:p>
          </p:txBody>
        </p:sp>
      </p:grpSp>
      <p:grpSp>
        <p:nvGrpSpPr>
          <p:cNvPr id="63519" name="Group 31">
            <a:extLst>
              <a:ext uri="{FF2B5EF4-FFF2-40B4-BE49-F238E27FC236}">
                <a16:creationId xmlns:a16="http://schemas.microsoft.com/office/drawing/2014/main" id="{0AC97150-9698-440D-8C89-7597F551A8AD}"/>
              </a:ext>
            </a:extLst>
          </p:cNvPr>
          <p:cNvGrpSpPr>
            <a:grpSpLocks/>
          </p:cNvGrpSpPr>
          <p:nvPr/>
        </p:nvGrpSpPr>
        <p:grpSpPr bwMode="auto">
          <a:xfrm>
            <a:off x="1360886" y="2811068"/>
            <a:ext cx="4427934" cy="1962150"/>
            <a:chOff x="567" y="2546"/>
            <a:chExt cx="3719" cy="1648"/>
          </a:xfrm>
        </p:grpSpPr>
        <p:sp>
          <p:nvSpPr>
            <p:cNvPr id="8216" name="Text Box 32">
              <a:extLst>
                <a:ext uri="{FF2B5EF4-FFF2-40B4-BE49-F238E27FC236}">
                  <a16:creationId xmlns:a16="http://schemas.microsoft.com/office/drawing/2014/main" id="{4A3E5D50-692A-4CAA-BF80-8C08A1E37AF6}"/>
                </a:ext>
              </a:extLst>
            </p:cNvPr>
            <p:cNvSpPr txBox="1">
              <a:spLocks noChangeArrowheads="1"/>
            </p:cNvSpPr>
            <p:nvPr/>
          </p:nvSpPr>
          <p:spPr bwMode="auto">
            <a:xfrm>
              <a:off x="567" y="3249"/>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O</a:t>
              </a:r>
            </a:p>
          </p:txBody>
        </p:sp>
        <p:sp>
          <p:nvSpPr>
            <p:cNvPr id="8217" name="Text Box 33">
              <a:extLst>
                <a:ext uri="{FF2B5EF4-FFF2-40B4-BE49-F238E27FC236}">
                  <a16:creationId xmlns:a16="http://schemas.microsoft.com/office/drawing/2014/main" id="{32F3CEB4-0652-433F-AA59-1C2085021F81}"/>
                </a:ext>
              </a:extLst>
            </p:cNvPr>
            <p:cNvSpPr txBox="1">
              <a:spLocks noChangeArrowheads="1"/>
            </p:cNvSpPr>
            <p:nvPr/>
          </p:nvSpPr>
          <p:spPr bwMode="auto">
            <a:xfrm>
              <a:off x="1882" y="254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A</a:t>
              </a:r>
            </a:p>
          </p:txBody>
        </p:sp>
        <p:sp>
          <p:nvSpPr>
            <p:cNvPr id="8218" name="Text Box 34">
              <a:extLst>
                <a:ext uri="{FF2B5EF4-FFF2-40B4-BE49-F238E27FC236}">
                  <a16:creationId xmlns:a16="http://schemas.microsoft.com/office/drawing/2014/main" id="{5F317FCC-0DDC-4CEC-8B7B-91FA98FD86AF}"/>
                </a:ext>
              </a:extLst>
            </p:cNvPr>
            <p:cNvSpPr txBox="1">
              <a:spLocks noChangeArrowheads="1"/>
            </p:cNvSpPr>
            <p:nvPr/>
          </p:nvSpPr>
          <p:spPr bwMode="auto">
            <a:xfrm>
              <a:off x="2948" y="3271"/>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D</a:t>
              </a:r>
            </a:p>
          </p:txBody>
        </p:sp>
        <p:sp>
          <p:nvSpPr>
            <p:cNvPr id="8219" name="Text Box 35">
              <a:extLst>
                <a:ext uri="{FF2B5EF4-FFF2-40B4-BE49-F238E27FC236}">
                  <a16:creationId xmlns:a16="http://schemas.microsoft.com/office/drawing/2014/main" id="{7F549BA8-BE08-43E8-805A-18DDA3E5CAB8}"/>
                </a:ext>
              </a:extLst>
            </p:cNvPr>
            <p:cNvSpPr txBox="1">
              <a:spLocks noChangeArrowheads="1"/>
            </p:cNvSpPr>
            <p:nvPr/>
          </p:nvSpPr>
          <p:spPr bwMode="auto">
            <a:xfrm>
              <a:off x="1701" y="322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B</a:t>
              </a:r>
            </a:p>
          </p:txBody>
        </p:sp>
        <p:sp>
          <p:nvSpPr>
            <p:cNvPr id="8220" name="Text Box 36">
              <a:extLst>
                <a:ext uri="{FF2B5EF4-FFF2-40B4-BE49-F238E27FC236}">
                  <a16:creationId xmlns:a16="http://schemas.microsoft.com/office/drawing/2014/main" id="{704F948C-360A-4CE6-9A38-FA33A9EE6D82}"/>
                </a:ext>
              </a:extLst>
            </p:cNvPr>
            <p:cNvSpPr txBox="1">
              <a:spLocks noChangeArrowheads="1"/>
            </p:cNvSpPr>
            <p:nvPr/>
          </p:nvSpPr>
          <p:spPr bwMode="auto">
            <a:xfrm>
              <a:off x="1746" y="388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C</a:t>
              </a:r>
            </a:p>
          </p:txBody>
        </p:sp>
        <p:sp>
          <p:nvSpPr>
            <p:cNvPr id="8221" name="Text Box 37">
              <a:extLst>
                <a:ext uri="{FF2B5EF4-FFF2-40B4-BE49-F238E27FC236}">
                  <a16:creationId xmlns:a16="http://schemas.microsoft.com/office/drawing/2014/main" id="{6250AC3C-462E-4A73-8A08-9FE6C3A1275F}"/>
                </a:ext>
              </a:extLst>
            </p:cNvPr>
            <p:cNvSpPr txBox="1">
              <a:spLocks noChangeArrowheads="1"/>
            </p:cNvSpPr>
            <p:nvPr/>
          </p:nvSpPr>
          <p:spPr bwMode="auto">
            <a:xfrm>
              <a:off x="4037" y="3430"/>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T</a:t>
              </a:r>
            </a:p>
          </p:txBody>
        </p:sp>
      </p:grpSp>
      <p:grpSp>
        <p:nvGrpSpPr>
          <p:cNvPr id="63534" name="Group 46">
            <a:extLst>
              <a:ext uri="{FF2B5EF4-FFF2-40B4-BE49-F238E27FC236}">
                <a16:creationId xmlns:a16="http://schemas.microsoft.com/office/drawing/2014/main" id="{BB552CD7-067C-4BE1-850C-5C90AD1D1876}"/>
              </a:ext>
            </a:extLst>
          </p:cNvPr>
          <p:cNvGrpSpPr>
            <a:grpSpLocks/>
          </p:cNvGrpSpPr>
          <p:nvPr/>
        </p:nvGrpSpPr>
        <p:grpSpPr bwMode="auto">
          <a:xfrm>
            <a:off x="1663049" y="2834880"/>
            <a:ext cx="3781425" cy="1800225"/>
            <a:chOff x="793" y="2614"/>
            <a:chExt cx="3176" cy="1512"/>
          </a:xfrm>
        </p:grpSpPr>
        <p:sp>
          <p:nvSpPr>
            <p:cNvPr id="8200" name="Text Box 22">
              <a:extLst>
                <a:ext uri="{FF2B5EF4-FFF2-40B4-BE49-F238E27FC236}">
                  <a16:creationId xmlns:a16="http://schemas.microsoft.com/office/drawing/2014/main" id="{8A8F5E58-BC0F-4666-9328-B9E81673B3F9}"/>
                </a:ext>
              </a:extLst>
            </p:cNvPr>
            <p:cNvSpPr txBox="1">
              <a:spLocks noChangeArrowheads="1"/>
            </p:cNvSpPr>
            <p:nvPr/>
          </p:nvSpPr>
          <p:spPr bwMode="auto">
            <a:xfrm>
              <a:off x="793" y="3045"/>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4</a:t>
              </a:r>
            </a:p>
          </p:txBody>
        </p:sp>
        <p:sp>
          <p:nvSpPr>
            <p:cNvPr id="8201" name="Text Box 23">
              <a:extLst>
                <a:ext uri="{FF2B5EF4-FFF2-40B4-BE49-F238E27FC236}">
                  <a16:creationId xmlns:a16="http://schemas.microsoft.com/office/drawing/2014/main" id="{B3FE5E5C-AF26-438D-B883-9C7BF71BB6C5}"/>
                </a:ext>
              </a:extLst>
            </p:cNvPr>
            <p:cNvSpPr txBox="1">
              <a:spLocks noChangeArrowheads="1"/>
            </p:cNvSpPr>
            <p:nvPr/>
          </p:nvSpPr>
          <p:spPr bwMode="auto">
            <a:xfrm>
              <a:off x="2154" y="265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4</a:t>
              </a:r>
            </a:p>
          </p:txBody>
        </p:sp>
        <p:sp>
          <p:nvSpPr>
            <p:cNvPr id="8202" name="Text Box 24">
              <a:extLst>
                <a:ext uri="{FF2B5EF4-FFF2-40B4-BE49-F238E27FC236}">
                  <a16:creationId xmlns:a16="http://schemas.microsoft.com/office/drawing/2014/main" id="{80CA1D99-F68E-4469-873F-08124C5CC40E}"/>
                </a:ext>
              </a:extLst>
            </p:cNvPr>
            <p:cNvSpPr txBox="1">
              <a:spLocks noChangeArrowheads="1"/>
            </p:cNvSpPr>
            <p:nvPr/>
          </p:nvSpPr>
          <p:spPr bwMode="auto">
            <a:xfrm>
              <a:off x="1088" y="3158"/>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8203" name="Text Box 25">
              <a:extLst>
                <a:ext uri="{FF2B5EF4-FFF2-40B4-BE49-F238E27FC236}">
                  <a16:creationId xmlns:a16="http://schemas.microsoft.com/office/drawing/2014/main" id="{C3087968-F7F3-4221-9C61-2D5665E0861D}"/>
                </a:ext>
              </a:extLst>
            </p:cNvPr>
            <p:cNvSpPr txBox="1">
              <a:spLocks noChangeArrowheads="1"/>
            </p:cNvSpPr>
            <p:nvPr/>
          </p:nvSpPr>
          <p:spPr bwMode="auto">
            <a:xfrm>
              <a:off x="1950" y="320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6</a:t>
              </a:r>
            </a:p>
          </p:txBody>
        </p:sp>
        <p:sp>
          <p:nvSpPr>
            <p:cNvPr id="8204" name="Text Box 26">
              <a:extLst>
                <a:ext uri="{FF2B5EF4-FFF2-40B4-BE49-F238E27FC236}">
                  <a16:creationId xmlns:a16="http://schemas.microsoft.com/office/drawing/2014/main" id="{D94506FF-8540-4046-B5B0-EBE7313E67F1}"/>
                </a:ext>
              </a:extLst>
            </p:cNvPr>
            <p:cNvSpPr txBox="1">
              <a:spLocks noChangeArrowheads="1"/>
            </p:cNvSpPr>
            <p:nvPr/>
          </p:nvSpPr>
          <p:spPr bwMode="auto">
            <a:xfrm>
              <a:off x="1769" y="343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4</a:t>
              </a:r>
            </a:p>
          </p:txBody>
        </p:sp>
        <p:sp>
          <p:nvSpPr>
            <p:cNvPr id="8205" name="Text Box 27">
              <a:extLst>
                <a:ext uri="{FF2B5EF4-FFF2-40B4-BE49-F238E27FC236}">
                  <a16:creationId xmlns:a16="http://schemas.microsoft.com/office/drawing/2014/main" id="{21FA1F1C-5F3F-4C4F-8EC2-893D9D9090DA}"/>
                </a:ext>
              </a:extLst>
            </p:cNvPr>
            <p:cNvSpPr txBox="1">
              <a:spLocks noChangeArrowheads="1"/>
            </p:cNvSpPr>
            <p:nvPr/>
          </p:nvSpPr>
          <p:spPr bwMode="auto">
            <a:xfrm>
              <a:off x="816" y="3362"/>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4</a:t>
              </a:r>
            </a:p>
          </p:txBody>
        </p:sp>
        <p:sp>
          <p:nvSpPr>
            <p:cNvPr id="8206" name="Text Box 28">
              <a:extLst>
                <a:ext uri="{FF2B5EF4-FFF2-40B4-BE49-F238E27FC236}">
                  <a16:creationId xmlns:a16="http://schemas.microsoft.com/office/drawing/2014/main" id="{FCDECA2E-0AE3-493E-8747-39D463A8F0C5}"/>
                </a:ext>
              </a:extLst>
            </p:cNvPr>
            <p:cNvSpPr txBox="1">
              <a:spLocks noChangeArrowheads="1"/>
            </p:cNvSpPr>
            <p:nvPr/>
          </p:nvSpPr>
          <p:spPr bwMode="auto">
            <a:xfrm>
              <a:off x="3198" y="3271"/>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8207" name="Text Box 29">
              <a:extLst>
                <a:ext uri="{FF2B5EF4-FFF2-40B4-BE49-F238E27FC236}">
                  <a16:creationId xmlns:a16="http://schemas.microsoft.com/office/drawing/2014/main" id="{2DDA53BF-FA55-4F76-B1D8-5802B46B5648}"/>
                </a:ext>
              </a:extLst>
            </p:cNvPr>
            <p:cNvSpPr txBox="1">
              <a:spLocks noChangeArrowheads="1"/>
            </p:cNvSpPr>
            <p:nvPr/>
          </p:nvSpPr>
          <p:spPr bwMode="auto">
            <a:xfrm>
              <a:off x="2064" y="381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8208" name="Text Box 38">
              <a:extLst>
                <a:ext uri="{FF2B5EF4-FFF2-40B4-BE49-F238E27FC236}">
                  <a16:creationId xmlns:a16="http://schemas.microsoft.com/office/drawing/2014/main" id="{97FFA056-D7FB-44F9-BA6C-ACA3C2506ED6}"/>
                </a:ext>
              </a:extLst>
            </p:cNvPr>
            <p:cNvSpPr txBox="1">
              <a:spLocks noChangeArrowheads="1"/>
            </p:cNvSpPr>
            <p:nvPr/>
          </p:nvSpPr>
          <p:spPr bwMode="auto">
            <a:xfrm>
              <a:off x="1565" y="261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09" name="Text Box 39">
              <a:extLst>
                <a:ext uri="{FF2B5EF4-FFF2-40B4-BE49-F238E27FC236}">
                  <a16:creationId xmlns:a16="http://schemas.microsoft.com/office/drawing/2014/main" id="{148430F0-BF3C-4020-8EC2-49B9DCA8AD60}"/>
                </a:ext>
              </a:extLst>
            </p:cNvPr>
            <p:cNvSpPr txBox="1">
              <a:spLocks noChangeArrowheads="1"/>
            </p:cNvSpPr>
            <p:nvPr/>
          </p:nvSpPr>
          <p:spPr bwMode="auto">
            <a:xfrm>
              <a:off x="2812" y="3067"/>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10" name="Text Box 40">
              <a:extLst>
                <a:ext uri="{FF2B5EF4-FFF2-40B4-BE49-F238E27FC236}">
                  <a16:creationId xmlns:a16="http://schemas.microsoft.com/office/drawing/2014/main" id="{7707E56A-9946-4AAA-81C4-F4889EC5AF5F}"/>
                </a:ext>
              </a:extLst>
            </p:cNvPr>
            <p:cNvSpPr txBox="1">
              <a:spLocks noChangeArrowheads="1"/>
            </p:cNvSpPr>
            <p:nvPr/>
          </p:nvSpPr>
          <p:spPr bwMode="auto">
            <a:xfrm>
              <a:off x="3742" y="333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11" name="Text Box 41">
              <a:extLst>
                <a:ext uri="{FF2B5EF4-FFF2-40B4-BE49-F238E27FC236}">
                  <a16:creationId xmlns:a16="http://schemas.microsoft.com/office/drawing/2014/main" id="{18448991-D877-40F4-B06B-2FAAE2E2EF1B}"/>
                </a:ext>
              </a:extLst>
            </p:cNvPr>
            <p:cNvSpPr txBox="1">
              <a:spLocks noChangeArrowheads="1"/>
            </p:cNvSpPr>
            <p:nvPr/>
          </p:nvSpPr>
          <p:spPr bwMode="auto">
            <a:xfrm>
              <a:off x="1791" y="3702"/>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12" name="Text Box 42">
              <a:extLst>
                <a:ext uri="{FF2B5EF4-FFF2-40B4-BE49-F238E27FC236}">
                  <a16:creationId xmlns:a16="http://schemas.microsoft.com/office/drawing/2014/main" id="{62E5ABD6-CC18-4341-9198-123D037E1541}"/>
                </a:ext>
              </a:extLst>
            </p:cNvPr>
            <p:cNvSpPr txBox="1">
              <a:spLocks noChangeArrowheads="1"/>
            </p:cNvSpPr>
            <p:nvPr/>
          </p:nvSpPr>
          <p:spPr bwMode="auto">
            <a:xfrm>
              <a:off x="1429" y="368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13" name="Text Box 43">
              <a:extLst>
                <a:ext uri="{FF2B5EF4-FFF2-40B4-BE49-F238E27FC236}">
                  <a16:creationId xmlns:a16="http://schemas.microsoft.com/office/drawing/2014/main" id="{857EBEBB-0FBC-40D2-AE3A-C5583A820BFD}"/>
                </a:ext>
              </a:extLst>
            </p:cNvPr>
            <p:cNvSpPr txBox="1">
              <a:spLocks noChangeArrowheads="1"/>
            </p:cNvSpPr>
            <p:nvPr/>
          </p:nvSpPr>
          <p:spPr bwMode="auto">
            <a:xfrm>
              <a:off x="3447" y="354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8214" name="Text Box 44">
              <a:extLst>
                <a:ext uri="{FF2B5EF4-FFF2-40B4-BE49-F238E27FC236}">
                  <a16:creationId xmlns:a16="http://schemas.microsoft.com/office/drawing/2014/main" id="{81FCF3B7-E45F-460D-A53D-8F6748ABDAA7}"/>
                </a:ext>
              </a:extLst>
            </p:cNvPr>
            <p:cNvSpPr txBox="1">
              <a:spLocks noChangeArrowheads="1"/>
            </p:cNvSpPr>
            <p:nvPr/>
          </p:nvSpPr>
          <p:spPr bwMode="auto">
            <a:xfrm>
              <a:off x="1474" y="3158"/>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0</a:t>
              </a:r>
            </a:p>
          </p:txBody>
        </p:sp>
        <p:sp>
          <p:nvSpPr>
            <p:cNvPr id="8215" name="Text Box 45">
              <a:extLst>
                <a:ext uri="{FF2B5EF4-FFF2-40B4-BE49-F238E27FC236}">
                  <a16:creationId xmlns:a16="http://schemas.microsoft.com/office/drawing/2014/main" id="{61DB0A07-129E-484A-AE3E-8AB59B0547A5}"/>
                </a:ext>
              </a:extLst>
            </p:cNvPr>
            <p:cNvSpPr txBox="1">
              <a:spLocks noChangeArrowheads="1"/>
            </p:cNvSpPr>
            <p:nvPr/>
          </p:nvSpPr>
          <p:spPr bwMode="auto">
            <a:xfrm>
              <a:off x="2585" y="322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dirty="0"/>
                <a:t>0</a:t>
              </a:r>
            </a:p>
          </p:txBody>
        </p:sp>
      </p:grpSp>
      <p:pic>
        <p:nvPicPr>
          <p:cNvPr id="2" name="Picture 1">
            <a:extLst>
              <a:ext uri="{FF2B5EF4-FFF2-40B4-BE49-F238E27FC236}">
                <a16:creationId xmlns:a16="http://schemas.microsoft.com/office/drawing/2014/main" id="{AC45F129-4C50-01E1-00B4-9DD3446F7405}"/>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5860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4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4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5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50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3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2">
            <a:extLst>
              <a:ext uri="{FF2B5EF4-FFF2-40B4-BE49-F238E27FC236}">
                <a16:creationId xmlns:a16="http://schemas.microsoft.com/office/drawing/2014/main" id="{F0C181F3-D700-4EC1-AFC9-58010A8E269E}"/>
              </a:ext>
            </a:extLst>
          </p:cNvPr>
          <p:cNvSpPr>
            <a:spLocks noChangeArrowheads="1"/>
          </p:cNvSpPr>
          <p:nvPr/>
        </p:nvSpPr>
        <p:spPr bwMode="auto">
          <a:xfrm>
            <a:off x="5949555" y="4968478"/>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75780" name="Rectangle 4">
            <a:extLst>
              <a:ext uri="{FF2B5EF4-FFF2-40B4-BE49-F238E27FC236}">
                <a16:creationId xmlns:a16="http://schemas.microsoft.com/office/drawing/2014/main" id="{81DCD27A-DB78-4FAE-BAB5-B878286190D9}"/>
              </a:ext>
            </a:extLst>
          </p:cNvPr>
          <p:cNvSpPr>
            <a:spLocks noGrp="1" noChangeArrowheads="1"/>
          </p:cNvSpPr>
          <p:nvPr>
            <p:ph idx="1"/>
          </p:nvPr>
        </p:nvSpPr>
        <p:spPr/>
        <p:txBody>
          <a:bodyPr/>
          <a:lstStyle/>
          <a:p>
            <a:pPr eaLnBrk="1" hangingPunct="1">
              <a:buFontTx/>
              <a:buNone/>
            </a:pPr>
            <a:r>
              <a:rPr lang="tr-TR" altLang="tr-TR" sz="2100" dirty="0">
                <a:sym typeface="Symbol" panose="05050102010706020507" pitchFamily="18" charset="2"/>
              </a:rPr>
              <a:t>Rastgele bir yol seçilir.</a:t>
            </a:r>
            <a:endParaRPr lang="en-US" altLang="tr-TR" sz="2100" dirty="0">
              <a:sym typeface="Symbol" panose="05050102010706020507" pitchFamily="18" charset="2"/>
            </a:endParaRPr>
          </a:p>
          <a:p>
            <a:pPr eaLnBrk="1" hangingPunct="1"/>
            <a:r>
              <a:rPr lang="tr-TR" altLang="tr-TR" sz="2100" i="1" dirty="0" err="1">
                <a:sym typeface="Symbol" panose="05050102010706020507" pitchFamily="18" charset="2"/>
              </a:rPr>
              <a:t>İterasyon</a:t>
            </a:r>
            <a:r>
              <a:rPr lang="en-US" altLang="tr-TR" sz="2100" i="1" dirty="0">
                <a:sym typeface="Symbol" panose="05050102010706020507" pitchFamily="18" charset="2"/>
              </a:rPr>
              <a:t> 1</a:t>
            </a:r>
            <a:r>
              <a:rPr lang="en-US" altLang="tr-TR" sz="2100" dirty="0">
                <a:sym typeface="Symbol" panose="05050102010706020507" pitchFamily="18" charset="2"/>
              </a:rPr>
              <a:t>:</a:t>
            </a:r>
            <a:r>
              <a:rPr lang="en-US" altLang="tr-TR" sz="2100" dirty="0">
                <a:solidFill>
                  <a:schemeClr val="accent2"/>
                </a:solidFill>
                <a:sym typeface="Symbol" panose="05050102010706020507" pitchFamily="18" charset="2"/>
              </a:rPr>
              <a:t> O  B  D  T </a:t>
            </a:r>
            <a:endParaRPr lang="tr-TR" altLang="tr-TR" sz="2100" dirty="0">
              <a:solidFill>
                <a:schemeClr val="accent2"/>
              </a:solidFill>
              <a:sym typeface="Symbol" panose="05050102010706020507" pitchFamily="18" charset="2"/>
            </a:endParaRPr>
          </a:p>
          <a:p>
            <a:pPr lvl="1"/>
            <a:r>
              <a:rPr lang="en-US" altLang="tr-TR" sz="1950" dirty="0">
                <a:solidFill>
                  <a:schemeClr val="accent2"/>
                </a:solidFill>
                <a:sym typeface="Symbol" panose="05050102010706020507" pitchFamily="18" charset="2"/>
              </a:rPr>
              <a:t>5 = min{5, 6, 5</a:t>
            </a:r>
            <a:r>
              <a:rPr lang="tr-TR" altLang="tr-TR" sz="1950" dirty="0">
                <a:solidFill>
                  <a:schemeClr val="accent2"/>
                </a:solidFill>
                <a:sym typeface="Symbol" panose="05050102010706020507" pitchFamily="18" charset="2"/>
              </a:rPr>
              <a:t>}</a:t>
            </a:r>
            <a:r>
              <a:rPr lang="en-US" altLang="tr-TR" sz="1950" dirty="0">
                <a:solidFill>
                  <a:schemeClr val="accent2"/>
                </a:solidFill>
                <a:sym typeface="Symbol" panose="05050102010706020507" pitchFamily="18" charset="2"/>
              </a:rPr>
              <a:t>.</a:t>
            </a:r>
          </a:p>
          <a:p>
            <a:r>
              <a:rPr lang="en-US" altLang="tr-TR" sz="2100" dirty="0">
                <a:solidFill>
                  <a:schemeClr val="accent2"/>
                </a:solidFill>
                <a:sym typeface="Symbol" panose="05050102010706020507" pitchFamily="18" charset="2"/>
              </a:rPr>
              <a:t>O  B  D  T </a:t>
            </a:r>
            <a:r>
              <a:rPr lang="tr-TR" altLang="tr-TR" sz="2100" dirty="0">
                <a:sym typeface="Symbol" panose="05050102010706020507" pitchFamily="18" charset="2"/>
              </a:rPr>
              <a:t>üzerinden 5 birim akış gönderildikten sonra </a:t>
            </a:r>
            <a:endParaRPr lang="en-US" altLang="tr-TR" sz="2100" dirty="0">
              <a:sym typeface="Symbol" panose="05050102010706020507" pitchFamily="18" charset="2"/>
            </a:endParaRPr>
          </a:p>
          <a:p>
            <a:pPr eaLnBrk="1" hangingPunct="1">
              <a:buFontTx/>
              <a:buNone/>
            </a:pPr>
            <a:r>
              <a:rPr lang="en-US" altLang="tr-TR" sz="2100" dirty="0">
                <a:sym typeface="Symbol" panose="05050102010706020507" pitchFamily="18" charset="2"/>
              </a:rPr>
              <a:t>	</a:t>
            </a:r>
          </a:p>
        </p:txBody>
      </p:sp>
      <p:sp>
        <p:nvSpPr>
          <p:cNvPr id="10243" name="Rectangle 3">
            <a:extLst>
              <a:ext uri="{FF2B5EF4-FFF2-40B4-BE49-F238E27FC236}">
                <a16:creationId xmlns:a16="http://schemas.microsoft.com/office/drawing/2014/main" id="{2E7B8340-9E2A-4698-8620-B52C71C48353}"/>
              </a:ext>
            </a:extLst>
          </p:cNvPr>
          <p:cNvSpPr>
            <a:spLocks noGrp="1" noChangeArrowheads="1"/>
          </p:cNvSpPr>
          <p:nvPr>
            <p:ph type="title"/>
          </p:nvPr>
        </p:nvSpPr>
        <p:spPr/>
        <p:txBody>
          <a:bodyPr>
            <a:normAutofit/>
          </a:bodyPr>
          <a:lstStyle/>
          <a:p>
            <a:pPr eaLnBrk="1" hangingPunct="1"/>
            <a:r>
              <a:rPr lang="tr-TR" altLang="tr-TR" dirty="0"/>
              <a:t>Hesaplama adımları</a:t>
            </a:r>
            <a:endParaRPr lang="en-US" altLang="tr-TR" dirty="0"/>
          </a:p>
        </p:txBody>
      </p:sp>
      <p:grpSp>
        <p:nvGrpSpPr>
          <p:cNvPr id="10245" name="Group 5">
            <a:extLst>
              <a:ext uri="{FF2B5EF4-FFF2-40B4-BE49-F238E27FC236}">
                <a16:creationId xmlns:a16="http://schemas.microsoft.com/office/drawing/2014/main" id="{87ADD686-3873-4C5E-8945-DD552DDC0B5F}"/>
              </a:ext>
            </a:extLst>
          </p:cNvPr>
          <p:cNvGrpSpPr>
            <a:grpSpLocks/>
          </p:cNvGrpSpPr>
          <p:nvPr/>
        </p:nvGrpSpPr>
        <p:grpSpPr bwMode="auto">
          <a:xfrm>
            <a:off x="1844280" y="3914775"/>
            <a:ext cx="4402931" cy="1890713"/>
            <a:chOff x="589" y="2568"/>
            <a:chExt cx="3698" cy="1588"/>
          </a:xfrm>
        </p:grpSpPr>
        <p:sp>
          <p:nvSpPr>
            <p:cNvPr id="10287" name="Oval 6">
              <a:extLst>
                <a:ext uri="{FF2B5EF4-FFF2-40B4-BE49-F238E27FC236}">
                  <a16:creationId xmlns:a16="http://schemas.microsoft.com/office/drawing/2014/main" id="{5A09DFF2-923D-472D-A168-6C89384280CE}"/>
                </a:ext>
              </a:extLst>
            </p:cNvPr>
            <p:cNvSpPr>
              <a:spLocks noChangeArrowheads="1"/>
            </p:cNvSpPr>
            <p:nvPr/>
          </p:nvSpPr>
          <p:spPr bwMode="auto">
            <a:xfrm>
              <a:off x="589" y="3271"/>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0288" name="Oval 7">
              <a:extLst>
                <a:ext uri="{FF2B5EF4-FFF2-40B4-BE49-F238E27FC236}">
                  <a16:creationId xmlns:a16="http://schemas.microsoft.com/office/drawing/2014/main" id="{6D13980F-6DBA-4A50-82EA-BDE3B2DAE3C7}"/>
                </a:ext>
              </a:extLst>
            </p:cNvPr>
            <p:cNvSpPr>
              <a:spLocks noChangeArrowheads="1"/>
            </p:cNvSpPr>
            <p:nvPr/>
          </p:nvSpPr>
          <p:spPr bwMode="auto">
            <a:xfrm>
              <a:off x="2948" y="3317"/>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0289" name="Oval 8">
              <a:extLst>
                <a:ext uri="{FF2B5EF4-FFF2-40B4-BE49-F238E27FC236}">
                  <a16:creationId xmlns:a16="http://schemas.microsoft.com/office/drawing/2014/main" id="{C6BFF08B-AE01-4346-B766-D1954DF00B4E}"/>
                </a:ext>
              </a:extLst>
            </p:cNvPr>
            <p:cNvSpPr>
              <a:spLocks noChangeArrowheads="1"/>
            </p:cNvSpPr>
            <p:nvPr/>
          </p:nvSpPr>
          <p:spPr bwMode="auto">
            <a:xfrm>
              <a:off x="1678" y="324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0290" name="Oval 9">
              <a:extLst>
                <a:ext uri="{FF2B5EF4-FFF2-40B4-BE49-F238E27FC236}">
                  <a16:creationId xmlns:a16="http://schemas.microsoft.com/office/drawing/2014/main" id="{7C0BCAA2-1FE4-416D-92C4-A5B31A8B982D}"/>
                </a:ext>
              </a:extLst>
            </p:cNvPr>
            <p:cNvSpPr>
              <a:spLocks noChangeArrowheads="1"/>
            </p:cNvSpPr>
            <p:nvPr/>
          </p:nvSpPr>
          <p:spPr bwMode="auto">
            <a:xfrm>
              <a:off x="1746" y="392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0291" name="Oval 10">
              <a:extLst>
                <a:ext uri="{FF2B5EF4-FFF2-40B4-BE49-F238E27FC236}">
                  <a16:creationId xmlns:a16="http://schemas.microsoft.com/office/drawing/2014/main" id="{076BDB43-9D8F-4523-8225-247838BA0151}"/>
                </a:ext>
              </a:extLst>
            </p:cNvPr>
            <p:cNvSpPr>
              <a:spLocks noChangeArrowheads="1"/>
            </p:cNvSpPr>
            <p:nvPr/>
          </p:nvSpPr>
          <p:spPr bwMode="auto">
            <a:xfrm>
              <a:off x="1882" y="2568"/>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0292" name="Oval 11">
              <a:extLst>
                <a:ext uri="{FF2B5EF4-FFF2-40B4-BE49-F238E27FC236}">
                  <a16:creationId xmlns:a16="http://schemas.microsoft.com/office/drawing/2014/main" id="{64CF0359-9F45-4BF6-86FE-D973E1A3BB87}"/>
                </a:ext>
              </a:extLst>
            </p:cNvPr>
            <p:cNvSpPr>
              <a:spLocks noChangeArrowheads="1"/>
            </p:cNvSpPr>
            <p:nvPr/>
          </p:nvSpPr>
          <p:spPr bwMode="auto">
            <a:xfrm>
              <a:off x="4037" y="3453"/>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grpSp>
        <p:nvGrpSpPr>
          <p:cNvPr id="10246" name="Group 12">
            <a:extLst>
              <a:ext uri="{FF2B5EF4-FFF2-40B4-BE49-F238E27FC236}">
                <a16:creationId xmlns:a16="http://schemas.microsoft.com/office/drawing/2014/main" id="{01A779B8-B38A-4F54-AD7B-B169AAC43B20}"/>
              </a:ext>
            </a:extLst>
          </p:cNvPr>
          <p:cNvGrpSpPr>
            <a:grpSpLocks/>
          </p:cNvGrpSpPr>
          <p:nvPr/>
        </p:nvGrpSpPr>
        <p:grpSpPr bwMode="auto">
          <a:xfrm>
            <a:off x="2006205" y="4131470"/>
            <a:ext cx="4077890" cy="1593056"/>
            <a:chOff x="725" y="2750"/>
            <a:chExt cx="3425" cy="1338"/>
          </a:xfrm>
        </p:grpSpPr>
        <p:sp>
          <p:nvSpPr>
            <p:cNvPr id="10279" name="Line 13">
              <a:extLst>
                <a:ext uri="{FF2B5EF4-FFF2-40B4-BE49-F238E27FC236}">
                  <a16:creationId xmlns:a16="http://schemas.microsoft.com/office/drawing/2014/main" id="{D9DA9148-B1F0-42FB-9E0B-0B4263C7B59A}"/>
                </a:ext>
              </a:extLst>
            </p:cNvPr>
            <p:cNvSpPr>
              <a:spLocks noChangeShapeType="1"/>
            </p:cNvSpPr>
            <p:nvPr/>
          </p:nvSpPr>
          <p:spPr bwMode="auto">
            <a:xfrm>
              <a:off x="1769" y="3475"/>
              <a:ext cx="45"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0" name="Line 14">
              <a:extLst>
                <a:ext uri="{FF2B5EF4-FFF2-40B4-BE49-F238E27FC236}">
                  <a16:creationId xmlns:a16="http://schemas.microsoft.com/office/drawing/2014/main" id="{BDB9C996-4904-476B-86CC-2062AE157655}"/>
                </a:ext>
              </a:extLst>
            </p:cNvPr>
            <p:cNvSpPr>
              <a:spLocks noChangeShapeType="1"/>
            </p:cNvSpPr>
            <p:nvPr/>
          </p:nvSpPr>
          <p:spPr bwMode="auto">
            <a:xfrm flipV="1">
              <a:off x="816" y="2750"/>
              <a:ext cx="1089" cy="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1" name="Line 15">
              <a:extLst>
                <a:ext uri="{FF2B5EF4-FFF2-40B4-BE49-F238E27FC236}">
                  <a16:creationId xmlns:a16="http://schemas.microsoft.com/office/drawing/2014/main" id="{9CF30B20-40C2-4070-9FF5-51849DACE0D4}"/>
                </a:ext>
              </a:extLst>
            </p:cNvPr>
            <p:cNvSpPr>
              <a:spLocks noChangeShapeType="1"/>
            </p:cNvSpPr>
            <p:nvPr/>
          </p:nvSpPr>
          <p:spPr bwMode="auto">
            <a:xfrm>
              <a:off x="839" y="3385"/>
              <a:ext cx="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2" name="Line 16">
              <a:extLst>
                <a:ext uri="{FF2B5EF4-FFF2-40B4-BE49-F238E27FC236}">
                  <a16:creationId xmlns:a16="http://schemas.microsoft.com/office/drawing/2014/main" id="{89EBCEDF-2627-48F4-B75F-D063A6D69869}"/>
                </a:ext>
              </a:extLst>
            </p:cNvPr>
            <p:cNvSpPr>
              <a:spLocks noChangeShapeType="1"/>
            </p:cNvSpPr>
            <p:nvPr/>
          </p:nvSpPr>
          <p:spPr bwMode="auto">
            <a:xfrm>
              <a:off x="1905" y="3430"/>
              <a:ext cx="1043"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3" name="Line 17">
              <a:extLst>
                <a:ext uri="{FF2B5EF4-FFF2-40B4-BE49-F238E27FC236}">
                  <a16:creationId xmlns:a16="http://schemas.microsoft.com/office/drawing/2014/main" id="{17951E7E-928A-439E-9557-269F34F22D50}"/>
                </a:ext>
              </a:extLst>
            </p:cNvPr>
            <p:cNvSpPr>
              <a:spLocks noChangeShapeType="1"/>
            </p:cNvSpPr>
            <p:nvPr/>
          </p:nvSpPr>
          <p:spPr bwMode="auto">
            <a:xfrm>
              <a:off x="3129" y="3521"/>
              <a:ext cx="908"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4" name="Line 18">
              <a:extLst>
                <a:ext uri="{FF2B5EF4-FFF2-40B4-BE49-F238E27FC236}">
                  <a16:creationId xmlns:a16="http://schemas.microsoft.com/office/drawing/2014/main" id="{E8832BEC-EA65-4EAD-9E67-AD4D576F7ED4}"/>
                </a:ext>
              </a:extLst>
            </p:cNvPr>
            <p:cNvSpPr>
              <a:spLocks noChangeShapeType="1"/>
            </p:cNvSpPr>
            <p:nvPr/>
          </p:nvSpPr>
          <p:spPr bwMode="auto">
            <a:xfrm>
              <a:off x="2064" y="2772"/>
              <a:ext cx="907" cy="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5" name="Line 19">
              <a:extLst>
                <a:ext uri="{FF2B5EF4-FFF2-40B4-BE49-F238E27FC236}">
                  <a16:creationId xmlns:a16="http://schemas.microsoft.com/office/drawing/2014/main" id="{62BF827C-04DD-400D-9E91-6A2BA1966A2A}"/>
                </a:ext>
              </a:extLst>
            </p:cNvPr>
            <p:cNvSpPr>
              <a:spLocks noChangeShapeType="1"/>
            </p:cNvSpPr>
            <p:nvPr/>
          </p:nvSpPr>
          <p:spPr bwMode="auto">
            <a:xfrm flipV="1">
              <a:off x="1995" y="3680"/>
              <a:ext cx="2155" cy="408"/>
            </a:xfrm>
            <a:prstGeom prst="line">
              <a:avLst/>
            </a:prstGeom>
            <a:noFill/>
            <a:ln w="9525">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0286" name="Line 20">
              <a:extLst>
                <a:ext uri="{FF2B5EF4-FFF2-40B4-BE49-F238E27FC236}">
                  <a16:creationId xmlns:a16="http://schemas.microsoft.com/office/drawing/2014/main" id="{C1DDD3D4-EDBC-4DE3-A93F-C31E6BC44161}"/>
                </a:ext>
              </a:extLst>
            </p:cNvPr>
            <p:cNvSpPr>
              <a:spLocks noChangeShapeType="1"/>
            </p:cNvSpPr>
            <p:nvPr/>
          </p:nvSpPr>
          <p:spPr bwMode="auto">
            <a:xfrm>
              <a:off x="725" y="3498"/>
              <a:ext cx="1021" cy="5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sp>
        <p:nvSpPr>
          <p:cNvPr id="10247" name="Oval 21">
            <a:extLst>
              <a:ext uri="{FF2B5EF4-FFF2-40B4-BE49-F238E27FC236}">
                <a16:creationId xmlns:a16="http://schemas.microsoft.com/office/drawing/2014/main" id="{7061A464-4671-4E1D-B4B7-CB52F8C54B1B}"/>
              </a:ext>
            </a:extLst>
          </p:cNvPr>
          <p:cNvSpPr>
            <a:spLocks noChangeArrowheads="1"/>
          </p:cNvSpPr>
          <p:nvPr/>
        </p:nvSpPr>
        <p:spPr bwMode="auto">
          <a:xfrm>
            <a:off x="1844280" y="4751785"/>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nvGrpSpPr>
          <p:cNvPr id="10248" name="Group 22">
            <a:extLst>
              <a:ext uri="{FF2B5EF4-FFF2-40B4-BE49-F238E27FC236}">
                <a16:creationId xmlns:a16="http://schemas.microsoft.com/office/drawing/2014/main" id="{6CAC487A-A154-458A-967A-62134147E016}"/>
              </a:ext>
            </a:extLst>
          </p:cNvPr>
          <p:cNvGrpSpPr>
            <a:grpSpLocks/>
          </p:cNvGrpSpPr>
          <p:nvPr/>
        </p:nvGrpSpPr>
        <p:grpSpPr bwMode="auto">
          <a:xfrm>
            <a:off x="1818085" y="3888583"/>
            <a:ext cx="4427934" cy="1962150"/>
            <a:chOff x="567" y="2546"/>
            <a:chExt cx="3719" cy="1648"/>
          </a:xfrm>
        </p:grpSpPr>
        <p:sp>
          <p:nvSpPr>
            <p:cNvPr id="10273" name="Text Box 23">
              <a:extLst>
                <a:ext uri="{FF2B5EF4-FFF2-40B4-BE49-F238E27FC236}">
                  <a16:creationId xmlns:a16="http://schemas.microsoft.com/office/drawing/2014/main" id="{6E95D582-D01D-45D6-9084-36BA123CB7D3}"/>
                </a:ext>
              </a:extLst>
            </p:cNvPr>
            <p:cNvSpPr txBox="1">
              <a:spLocks noChangeArrowheads="1"/>
            </p:cNvSpPr>
            <p:nvPr/>
          </p:nvSpPr>
          <p:spPr bwMode="auto">
            <a:xfrm>
              <a:off x="567" y="3249"/>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O</a:t>
              </a:r>
            </a:p>
          </p:txBody>
        </p:sp>
        <p:sp>
          <p:nvSpPr>
            <p:cNvPr id="10274" name="Text Box 24">
              <a:extLst>
                <a:ext uri="{FF2B5EF4-FFF2-40B4-BE49-F238E27FC236}">
                  <a16:creationId xmlns:a16="http://schemas.microsoft.com/office/drawing/2014/main" id="{0997D09E-2A49-4AE8-AE6D-B8F3E9FD7588}"/>
                </a:ext>
              </a:extLst>
            </p:cNvPr>
            <p:cNvSpPr txBox="1">
              <a:spLocks noChangeArrowheads="1"/>
            </p:cNvSpPr>
            <p:nvPr/>
          </p:nvSpPr>
          <p:spPr bwMode="auto">
            <a:xfrm>
              <a:off x="1882" y="254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A</a:t>
              </a:r>
            </a:p>
          </p:txBody>
        </p:sp>
        <p:sp>
          <p:nvSpPr>
            <p:cNvPr id="10275" name="Text Box 25">
              <a:extLst>
                <a:ext uri="{FF2B5EF4-FFF2-40B4-BE49-F238E27FC236}">
                  <a16:creationId xmlns:a16="http://schemas.microsoft.com/office/drawing/2014/main" id="{8E87D2B9-213D-41AD-A9DF-0EB5735EDE3F}"/>
                </a:ext>
              </a:extLst>
            </p:cNvPr>
            <p:cNvSpPr txBox="1">
              <a:spLocks noChangeArrowheads="1"/>
            </p:cNvSpPr>
            <p:nvPr/>
          </p:nvSpPr>
          <p:spPr bwMode="auto">
            <a:xfrm>
              <a:off x="2948" y="3271"/>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D</a:t>
              </a:r>
            </a:p>
          </p:txBody>
        </p:sp>
        <p:sp>
          <p:nvSpPr>
            <p:cNvPr id="10276" name="Text Box 26">
              <a:extLst>
                <a:ext uri="{FF2B5EF4-FFF2-40B4-BE49-F238E27FC236}">
                  <a16:creationId xmlns:a16="http://schemas.microsoft.com/office/drawing/2014/main" id="{6CC52835-76EE-4535-A050-575B268F91AB}"/>
                </a:ext>
              </a:extLst>
            </p:cNvPr>
            <p:cNvSpPr txBox="1">
              <a:spLocks noChangeArrowheads="1"/>
            </p:cNvSpPr>
            <p:nvPr/>
          </p:nvSpPr>
          <p:spPr bwMode="auto">
            <a:xfrm>
              <a:off x="1701" y="322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B</a:t>
              </a:r>
            </a:p>
          </p:txBody>
        </p:sp>
        <p:sp>
          <p:nvSpPr>
            <p:cNvPr id="10277" name="Text Box 27">
              <a:extLst>
                <a:ext uri="{FF2B5EF4-FFF2-40B4-BE49-F238E27FC236}">
                  <a16:creationId xmlns:a16="http://schemas.microsoft.com/office/drawing/2014/main" id="{3336A929-C95E-49A0-978C-B9CD30FC0006}"/>
                </a:ext>
              </a:extLst>
            </p:cNvPr>
            <p:cNvSpPr txBox="1">
              <a:spLocks noChangeArrowheads="1"/>
            </p:cNvSpPr>
            <p:nvPr/>
          </p:nvSpPr>
          <p:spPr bwMode="auto">
            <a:xfrm>
              <a:off x="1746" y="388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C</a:t>
              </a:r>
            </a:p>
          </p:txBody>
        </p:sp>
        <p:sp>
          <p:nvSpPr>
            <p:cNvPr id="10278" name="Text Box 28">
              <a:extLst>
                <a:ext uri="{FF2B5EF4-FFF2-40B4-BE49-F238E27FC236}">
                  <a16:creationId xmlns:a16="http://schemas.microsoft.com/office/drawing/2014/main" id="{1CBA1E9C-BE37-42A7-997A-8A2F8B296BE1}"/>
                </a:ext>
              </a:extLst>
            </p:cNvPr>
            <p:cNvSpPr txBox="1">
              <a:spLocks noChangeArrowheads="1"/>
            </p:cNvSpPr>
            <p:nvPr/>
          </p:nvSpPr>
          <p:spPr bwMode="auto">
            <a:xfrm>
              <a:off x="4037" y="3430"/>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T</a:t>
              </a:r>
            </a:p>
          </p:txBody>
        </p:sp>
      </p:grpSp>
      <p:sp>
        <p:nvSpPr>
          <p:cNvPr id="10249" name="Text Box 29">
            <a:extLst>
              <a:ext uri="{FF2B5EF4-FFF2-40B4-BE49-F238E27FC236}">
                <a16:creationId xmlns:a16="http://schemas.microsoft.com/office/drawing/2014/main" id="{5DF62993-DFFC-4A8B-A118-FBA33A10BD45}"/>
              </a:ext>
            </a:extLst>
          </p:cNvPr>
          <p:cNvSpPr txBox="1">
            <a:spLocks noChangeArrowheads="1"/>
          </p:cNvSpPr>
          <p:nvPr/>
        </p:nvSpPr>
        <p:spPr bwMode="auto">
          <a:xfrm>
            <a:off x="2087166" y="448270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0250" name="Text Box 30">
            <a:extLst>
              <a:ext uri="{FF2B5EF4-FFF2-40B4-BE49-F238E27FC236}">
                <a16:creationId xmlns:a16="http://schemas.microsoft.com/office/drawing/2014/main" id="{F9022643-502E-4DFD-A952-D20BC7265ACE}"/>
              </a:ext>
            </a:extLst>
          </p:cNvPr>
          <p:cNvSpPr txBox="1">
            <a:spLocks noChangeArrowheads="1"/>
          </p:cNvSpPr>
          <p:nvPr/>
        </p:nvSpPr>
        <p:spPr bwMode="auto">
          <a:xfrm>
            <a:off x="3707608" y="4023122"/>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0251" name="Text Box 31">
            <a:extLst>
              <a:ext uri="{FF2B5EF4-FFF2-40B4-BE49-F238E27FC236}">
                <a16:creationId xmlns:a16="http://schemas.microsoft.com/office/drawing/2014/main" id="{41883B6C-67B9-4BF9-9EDA-B142FEE24B38}"/>
              </a:ext>
            </a:extLst>
          </p:cNvPr>
          <p:cNvSpPr txBox="1">
            <a:spLocks noChangeArrowheads="1"/>
          </p:cNvSpPr>
          <p:nvPr/>
        </p:nvSpPr>
        <p:spPr bwMode="auto">
          <a:xfrm>
            <a:off x="3249216" y="494109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0252" name="Text Box 32">
            <a:extLst>
              <a:ext uri="{FF2B5EF4-FFF2-40B4-BE49-F238E27FC236}">
                <a16:creationId xmlns:a16="http://schemas.microsoft.com/office/drawing/2014/main" id="{A98D765A-754A-4283-B70F-373DEE5F057C}"/>
              </a:ext>
            </a:extLst>
          </p:cNvPr>
          <p:cNvSpPr txBox="1">
            <a:spLocks noChangeArrowheads="1"/>
          </p:cNvSpPr>
          <p:nvPr/>
        </p:nvSpPr>
        <p:spPr bwMode="auto">
          <a:xfrm>
            <a:off x="2114551" y="4860131"/>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0253" name="Text Box 33">
            <a:extLst>
              <a:ext uri="{FF2B5EF4-FFF2-40B4-BE49-F238E27FC236}">
                <a16:creationId xmlns:a16="http://schemas.microsoft.com/office/drawing/2014/main" id="{B0510C9F-2D62-4EF7-8C7A-7083EAF33E44}"/>
              </a:ext>
            </a:extLst>
          </p:cNvPr>
          <p:cNvSpPr txBox="1">
            <a:spLocks noChangeArrowheads="1"/>
          </p:cNvSpPr>
          <p:nvPr/>
        </p:nvSpPr>
        <p:spPr bwMode="auto">
          <a:xfrm>
            <a:off x="3600451" y="5400675"/>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0254" name="Text Box 34">
            <a:extLst>
              <a:ext uri="{FF2B5EF4-FFF2-40B4-BE49-F238E27FC236}">
                <a16:creationId xmlns:a16="http://schemas.microsoft.com/office/drawing/2014/main" id="{86D74667-8C31-4386-B638-33F3DF2D5892}"/>
              </a:ext>
            </a:extLst>
          </p:cNvPr>
          <p:cNvSpPr txBox="1">
            <a:spLocks noChangeArrowheads="1"/>
          </p:cNvSpPr>
          <p:nvPr/>
        </p:nvSpPr>
        <p:spPr bwMode="auto">
          <a:xfrm>
            <a:off x="3006328" y="39695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55" name="Text Box 35">
            <a:extLst>
              <a:ext uri="{FF2B5EF4-FFF2-40B4-BE49-F238E27FC236}">
                <a16:creationId xmlns:a16="http://schemas.microsoft.com/office/drawing/2014/main" id="{641D807B-2CDB-4410-8C03-46FA501618CD}"/>
              </a:ext>
            </a:extLst>
          </p:cNvPr>
          <p:cNvSpPr txBox="1">
            <a:spLocks noChangeArrowheads="1"/>
          </p:cNvSpPr>
          <p:nvPr/>
        </p:nvSpPr>
        <p:spPr bwMode="auto">
          <a:xfrm>
            <a:off x="4491039" y="4508897"/>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56" name="Text Box 36">
            <a:extLst>
              <a:ext uri="{FF2B5EF4-FFF2-40B4-BE49-F238E27FC236}">
                <a16:creationId xmlns:a16="http://schemas.microsoft.com/office/drawing/2014/main" id="{A864B647-14F2-4B21-8A68-1C52DA6C33EC}"/>
              </a:ext>
            </a:extLst>
          </p:cNvPr>
          <p:cNvSpPr txBox="1">
            <a:spLocks noChangeArrowheads="1"/>
          </p:cNvSpPr>
          <p:nvPr/>
        </p:nvSpPr>
        <p:spPr bwMode="auto">
          <a:xfrm>
            <a:off x="3275410" y="52649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57" name="Text Box 37">
            <a:extLst>
              <a:ext uri="{FF2B5EF4-FFF2-40B4-BE49-F238E27FC236}">
                <a16:creationId xmlns:a16="http://schemas.microsoft.com/office/drawing/2014/main" id="{C772716C-C99C-4695-AFD8-4901A70224B1}"/>
              </a:ext>
            </a:extLst>
          </p:cNvPr>
          <p:cNvSpPr txBox="1">
            <a:spLocks noChangeArrowheads="1"/>
          </p:cNvSpPr>
          <p:nvPr/>
        </p:nvSpPr>
        <p:spPr bwMode="auto">
          <a:xfrm>
            <a:off x="2844403" y="5238750"/>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58" name="Text Box 38">
            <a:extLst>
              <a:ext uri="{FF2B5EF4-FFF2-40B4-BE49-F238E27FC236}">
                <a16:creationId xmlns:a16="http://schemas.microsoft.com/office/drawing/2014/main" id="{9479A89C-DC07-4D22-8194-1F0F64E535F5}"/>
              </a:ext>
            </a:extLst>
          </p:cNvPr>
          <p:cNvSpPr txBox="1">
            <a:spLocks noChangeArrowheads="1"/>
          </p:cNvSpPr>
          <p:nvPr/>
        </p:nvSpPr>
        <p:spPr bwMode="auto">
          <a:xfrm>
            <a:off x="5247085" y="5075635"/>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grpSp>
        <p:nvGrpSpPr>
          <p:cNvPr id="75815" name="Group 39">
            <a:extLst>
              <a:ext uri="{FF2B5EF4-FFF2-40B4-BE49-F238E27FC236}">
                <a16:creationId xmlns:a16="http://schemas.microsoft.com/office/drawing/2014/main" id="{D7E055CA-E1A9-4DCF-9353-B437CD25C3A4}"/>
              </a:ext>
            </a:extLst>
          </p:cNvPr>
          <p:cNvGrpSpPr>
            <a:grpSpLocks/>
          </p:cNvGrpSpPr>
          <p:nvPr/>
        </p:nvGrpSpPr>
        <p:grpSpPr bwMode="auto">
          <a:xfrm>
            <a:off x="2438400" y="4617248"/>
            <a:ext cx="3430191" cy="584598"/>
            <a:chOff x="1088" y="3158"/>
            <a:chExt cx="2881" cy="491"/>
          </a:xfrm>
        </p:grpSpPr>
        <p:sp>
          <p:nvSpPr>
            <p:cNvPr id="10267" name="Text Box 40">
              <a:extLst>
                <a:ext uri="{FF2B5EF4-FFF2-40B4-BE49-F238E27FC236}">
                  <a16:creationId xmlns:a16="http://schemas.microsoft.com/office/drawing/2014/main" id="{D9956CEC-A8F4-4FD8-BDCE-449171A3CE2A}"/>
                </a:ext>
              </a:extLst>
            </p:cNvPr>
            <p:cNvSpPr txBox="1">
              <a:spLocks noChangeArrowheads="1"/>
            </p:cNvSpPr>
            <p:nvPr/>
          </p:nvSpPr>
          <p:spPr bwMode="auto">
            <a:xfrm>
              <a:off x="1088" y="3158"/>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68" name="Text Box 41">
              <a:extLst>
                <a:ext uri="{FF2B5EF4-FFF2-40B4-BE49-F238E27FC236}">
                  <a16:creationId xmlns:a16="http://schemas.microsoft.com/office/drawing/2014/main" id="{71F5E1E3-3AC5-4905-AA0C-F5D215D3AAD8}"/>
                </a:ext>
              </a:extLst>
            </p:cNvPr>
            <p:cNvSpPr txBox="1">
              <a:spLocks noChangeArrowheads="1"/>
            </p:cNvSpPr>
            <p:nvPr/>
          </p:nvSpPr>
          <p:spPr bwMode="auto">
            <a:xfrm>
              <a:off x="1950" y="320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0269" name="Text Box 42">
              <a:extLst>
                <a:ext uri="{FF2B5EF4-FFF2-40B4-BE49-F238E27FC236}">
                  <a16:creationId xmlns:a16="http://schemas.microsoft.com/office/drawing/2014/main" id="{64298096-6105-4E0E-9AA8-C03D6D57C4A2}"/>
                </a:ext>
              </a:extLst>
            </p:cNvPr>
            <p:cNvSpPr txBox="1">
              <a:spLocks noChangeArrowheads="1"/>
            </p:cNvSpPr>
            <p:nvPr/>
          </p:nvSpPr>
          <p:spPr bwMode="auto">
            <a:xfrm>
              <a:off x="3198" y="3271"/>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70" name="Text Box 43">
              <a:extLst>
                <a:ext uri="{FF2B5EF4-FFF2-40B4-BE49-F238E27FC236}">
                  <a16:creationId xmlns:a16="http://schemas.microsoft.com/office/drawing/2014/main" id="{51C91E69-4401-40A8-AACE-B4B2D9F578E8}"/>
                </a:ext>
              </a:extLst>
            </p:cNvPr>
            <p:cNvSpPr txBox="1">
              <a:spLocks noChangeArrowheads="1"/>
            </p:cNvSpPr>
            <p:nvPr/>
          </p:nvSpPr>
          <p:spPr bwMode="auto">
            <a:xfrm>
              <a:off x="3742" y="333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0271" name="Text Box 44">
              <a:extLst>
                <a:ext uri="{FF2B5EF4-FFF2-40B4-BE49-F238E27FC236}">
                  <a16:creationId xmlns:a16="http://schemas.microsoft.com/office/drawing/2014/main" id="{37AFBC8C-B228-4EA3-9E8D-66C586957CF4}"/>
                </a:ext>
              </a:extLst>
            </p:cNvPr>
            <p:cNvSpPr txBox="1">
              <a:spLocks noChangeArrowheads="1"/>
            </p:cNvSpPr>
            <p:nvPr/>
          </p:nvSpPr>
          <p:spPr bwMode="auto">
            <a:xfrm>
              <a:off x="1474" y="3158"/>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0272" name="Text Box 45">
              <a:extLst>
                <a:ext uri="{FF2B5EF4-FFF2-40B4-BE49-F238E27FC236}">
                  <a16:creationId xmlns:a16="http://schemas.microsoft.com/office/drawing/2014/main" id="{AC1FC1E0-5C09-4268-87D4-751A38DAD3F2}"/>
                </a:ext>
              </a:extLst>
            </p:cNvPr>
            <p:cNvSpPr txBox="1">
              <a:spLocks noChangeArrowheads="1"/>
            </p:cNvSpPr>
            <p:nvPr/>
          </p:nvSpPr>
          <p:spPr bwMode="auto">
            <a:xfrm>
              <a:off x="2585" y="322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grpSp>
      <p:grpSp>
        <p:nvGrpSpPr>
          <p:cNvPr id="75822" name="Group 46">
            <a:extLst>
              <a:ext uri="{FF2B5EF4-FFF2-40B4-BE49-F238E27FC236}">
                <a16:creationId xmlns:a16="http://schemas.microsoft.com/office/drawing/2014/main" id="{F3948F95-35E2-4B13-ACCF-F5DB215D98AC}"/>
              </a:ext>
            </a:extLst>
          </p:cNvPr>
          <p:cNvGrpSpPr>
            <a:grpSpLocks/>
          </p:cNvGrpSpPr>
          <p:nvPr/>
        </p:nvGrpSpPr>
        <p:grpSpPr bwMode="auto">
          <a:xfrm>
            <a:off x="2438400" y="4589866"/>
            <a:ext cx="3430191" cy="584598"/>
            <a:chOff x="2699" y="1933"/>
            <a:chExt cx="2881" cy="491"/>
          </a:xfrm>
        </p:grpSpPr>
        <p:sp>
          <p:nvSpPr>
            <p:cNvPr id="10261" name="Text Box 47">
              <a:extLst>
                <a:ext uri="{FF2B5EF4-FFF2-40B4-BE49-F238E27FC236}">
                  <a16:creationId xmlns:a16="http://schemas.microsoft.com/office/drawing/2014/main" id="{658C57BC-5394-458D-BE32-0390497338B7}"/>
                </a:ext>
              </a:extLst>
            </p:cNvPr>
            <p:cNvSpPr txBox="1">
              <a:spLocks noChangeArrowheads="1"/>
            </p:cNvSpPr>
            <p:nvPr/>
          </p:nvSpPr>
          <p:spPr bwMode="auto">
            <a:xfrm>
              <a:off x="2699" y="193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0262" name="Text Box 48">
              <a:extLst>
                <a:ext uri="{FF2B5EF4-FFF2-40B4-BE49-F238E27FC236}">
                  <a16:creationId xmlns:a16="http://schemas.microsoft.com/office/drawing/2014/main" id="{2515F40D-7C11-4A8A-B9AA-18E724E60A57}"/>
                </a:ext>
              </a:extLst>
            </p:cNvPr>
            <p:cNvSpPr txBox="1">
              <a:spLocks noChangeArrowheads="1"/>
            </p:cNvSpPr>
            <p:nvPr/>
          </p:nvSpPr>
          <p:spPr bwMode="auto">
            <a:xfrm>
              <a:off x="3561" y="1978"/>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6</a:t>
              </a:r>
            </a:p>
          </p:txBody>
        </p:sp>
        <p:sp>
          <p:nvSpPr>
            <p:cNvPr id="10263" name="Text Box 49">
              <a:extLst>
                <a:ext uri="{FF2B5EF4-FFF2-40B4-BE49-F238E27FC236}">
                  <a16:creationId xmlns:a16="http://schemas.microsoft.com/office/drawing/2014/main" id="{9A12C110-7FCB-4C2E-97D1-1E5FF3FEFD42}"/>
                </a:ext>
              </a:extLst>
            </p:cNvPr>
            <p:cNvSpPr txBox="1">
              <a:spLocks noChangeArrowheads="1"/>
            </p:cNvSpPr>
            <p:nvPr/>
          </p:nvSpPr>
          <p:spPr bwMode="auto">
            <a:xfrm>
              <a:off x="4809" y="204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0264" name="Text Box 50">
              <a:extLst>
                <a:ext uri="{FF2B5EF4-FFF2-40B4-BE49-F238E27FC236}">
                  <a16:creationId xmlns:a16="http://schemas.microsoft.com/office/drawing/2014/main" id="{FD3E19D1-046D-44DA-A950-A9A5F7FBE189}"/>
                </a:ext>
              </a:extLst>
            </p:cNvPr>
            <p:cNvSpPr txBox="1">
              <a:spLocks noChangeArrowheads="1"/>
            </p:cNvSpPr>
            <p:nvPr/>
          </p:nvSpPr>
          <p:spPr bwMode="auto">
            <a:xfrm>
              <a:off x="5353" y="211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65" name="Text Box 51">
              <a:extLst>
                <a:ext uri="{FF2B5EF4-FFF2-40B4-BE49-F238E27FC236}">
                  <a16:creationId xmlns:a16="http://schemas.microsoft.com/office/drawing/2014/main" id="{9FA61772-0E8F-4AF4-87B6-B4B919EA9969}"/>
                </a:ext>
              </a:extLst>
            </p:cNvPr>
            <p:cNvSpPr txBox="1">
              <a:spLocks noChangeArrowheads="1"/>
            </p:cNvSpPr>
            <p:nvPr/>
          </p:nvSpPr>
          <p:spPr bwMode="auto">
            <a:xfrm>
              <a:off x="3085" y="193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0266" name="Text Box 52">
              <a:extLst>
                <a:ext uri="{FF2B5EF4-FFF2-40B4-BE49-F238E27FC236}">
                  <a16:creationId xmlns:a16="http://schemas.microsoft.com/office/drawing/2014/main" id="{42264A13-747D-4C85-9722-99B8686A5F03}"/>
                </a:ext>
              </a:extLst>
            </p:cNvPr>
            <p:cNvSpPr txBox="1">
              <a:spLocks noChangeArrowheads="1"/>
            </p:cNvSpPr>
            <p:nvPr/>
          </p:nvSpPr>
          <p:spPr bwMode="auto">
            <a:xfrm>
              <a:off x="4196" y="2001"/>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grpSp>
      <p:pic>
        <p:nvPicPr>
          <p:cNvPr id="2" name="Picture 1">
            <a:extLst>
              <a:ext uri="{FF2B5EF4-FFF2-40B4-BE49-F238E27FC236}">
                <a16:creationId xmlns:a16="http://schemas.microsoft.com/office/drawing/2014/main" id="{4FB840BE-38E2-11E3-1EF7-1178B9C2427A}"/>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1484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57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57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8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578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578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xit" presetSubtype="16" fill="hold" nodeType="clickEffect">
                                  <p:stCondLst>
                                    <p:cond delay="0"/>
                                  </p:stCondLst>
                                  <p:childTnLst>
                                    <p:animEffect transition="out" filter="box(in)">
                                      <p:cBhvr>
                                        <p:cTn id="26" dur="500"/>
                                        <p:tgtEl>
                                          <p:spTgt spid="75822"/>
                                        </p:tgtEl>
                                      </p:cBhvr>
                                    </p:animEffect>
                                    <p:set>
                                      <p:cBhvr>
                                        <p:cTn id="27" dur="1" fill="hold">
                                          <p:stCondLst>
                                            <p:cond delay="499"/>
                                          </p:stCondLst>
                                        </p:cTn>
                                        <p:tgtEl>
                                          <p:spTgt spid="75822"/>
                                        </p:tgtEl>
                                        <p:attrNameLst>
                                          <p:attrName>style.visibility</p:attrName>
                                        </p:attrNameLst>
                                      </p:cBhvr>
                                      <p:to>
                                        <p:strVal val="hidden"/>
                                      </p:to>
                                    </p:set>
                                  </p:childTnLst>
                                </p:cTn>
                              </p:par>
                              <p:par>
                                <p:cTn id="28" presetID="4" presetClass="entr" presetSubtype="16" fill="hold" nodeType="withEffect">
                                  <p:stCondLst>
                                    <p:cond delay="0"/>
                                  </p:stCondLst>
                                  <p:childTnLst>
                                    <p:set>
                                      <p:cBhvr>
                                        <p:cTn id="29" dur="1" fill="hold">
                                          <p:stCondLst>
                                            <p:cond delay="0"/>
                                          </p:stCondLst>
                                        </p:cTn>
                                        <p:tgtEl>
                                          <p:spTgt spid="75815"/>
                                        </p:tgtEl>
                                        <p:attrNameLst>
                                          <p:attrName>style.visibility</p:attrName>
                                        </p:attrNameLst>
                                      </p:cBhvr>
                                      <p:to>
                                        <p:strVal val="visible"/>
                                      </p:to>
                                    </p:set>
                                    <p:animEffect transition="in" filter="box(in)">
                                      <p:cBhvr>
                                        <p:cTn id="30" dur="500"/>
                                        <p:tgtEl>
                                          <p:spTgt spid="75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1E25639F-B9AC-4EAA-B209-19ADF009B1CE}"/>
              </a:ext>
            </a:extLst>
          </p:cNvPr>
          <p:cNvGrpSpPr/>
          <p:nvPr/>
        </p:nvGrpSpPr>
        <p:grpSpPr>
          <a:xfrm>
            <a:off x="3563888" y="5445224"/>
            <a:ext cx="3728419" cy="573960"/>
            <a:chOff x="2638129" y="5327184"/>
            <a:chExt cx="3728419" cy="573960"/>
          </a:xfrm>
        </p:grpSpPr>
        <p:sp>
          <p:nvSpPr>
            <p:cNvPr id="87" name="Text Box 5"/>
            <p:cNvSpPr txBox="1">
              <a:spLocks noChangeArrowheads="1"/>
            </p:cNvSpPr>
            <p:nvPr/>
          </p:nvSpPr>
          <p:spPr bwMode="auto">
            <a:xfrm>
              <a:off x="3197898" y="532718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CPM</a:t>
              </a:r>
              <a:endParaRPr lang="en-US" altLang="ko-KR" sz="1400" b="1" dirty="0">
                <a:solidFill>
                  <a:srgbClr val="5E4722"/>
                </a:solidFill>
                <a:latin typeface="+mj-lt"/>
                <a:ea typeface="맑은 고딕" pitchFamily="50" charset="-127"/>
              </a:endParaRPr>
            </a:p>
          </p:txBody>
        </p:sp>
        <p:sp>
          <p:nvSpPr>
            <p:cNvPr id="88" name="Text Box 11"/>
            <p:cNvSpPr txBox="1">
              <a:spLocks noChangeArrowheads="1"/>
            </p:cNvSpPr>
            <p:nvPr/>
          </p:nvSpPr>
          <p:spPr bwMode="auto">
            <a:xfrm>
              <a:off x="3197898" y="565492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Kritik Yol Ağları, En uzun süreli yol, DP Modelleri</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9" name="TextBox 13"/>
            <p:cNvSpPr txBox="1">
              <a:spLocks noChangeArrowheads="1"/>
            </p:cNvSpPr>
            <p:nvPr/>
          </p:nvSpPr>
          <p:spPr bwMode="auto">
            <a:xfrm>
              <a:off x="2638129" y="542217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05</a:t>
              </a:r>
              <a:endParaRPr lang="ko-KR" altLang="en-US" sz="2500" b="1" dirty="0">
                <a:solidFill>
                  <a:srgbClr val="EA6131"/>
                </a:solidFill>
                <a:latin typeface="+mj-lt"/>
                <a:ea typeface="맑은 고딕" pitchFamily="50" charset="-127"/>
              </a:endParaRPr>
            </a:p>
          </p:txBody>
        </p:sp>
      </p:grpSp>
      <p:grpSp>
        <p:nvGrpSpPr>
          <p:cNvPr id="3" name="그룹 2">
            <a:extLst>
              <a:ext uri="{FF2B5EF4-FFF2-40B4-BE49-F238E27FC236}">
                <a16:creationId xmlns:a16="http://schemas.microsoft.com/office/drawing/2014/main" id="{30808DBB-FE8A-44B5-9738-473CFB7BC042}"/>
              </a:ext>
            </a:extLst>
          </p:cNvPr>
          <p:cNvGrpSpPr/>
          <p:nvPr/>
        </p:nvGrpSpPr>
        <p:grpSpPr>
          <a:xfrm>
            <a:off x="3563888" y="2580104"/>
            <a:ext cx="3728419" cy="678035"/>
            <a:chOff x="2638129" y="2462064"/>
            <a:chExt cx="3728419" cy="678035"/>
          </a:xfrm>
        </p:grpSpPr>
        <p:sp>
          <p:nvSpPr>
            <p:cNvPr id="18" name="Text Box 5"/>
            <p:cNvSpPr txBox="1">
              <a:spLocks noChangeArrowheads="1"/>
            </p:cNvSpPr>
            <p:nvPr/>
          </p:nvSpPr>
          <p:spPr bwMode="auto">
            <a:xfrm>
              <a:off x="3197898" y="246206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Genel Ağ Kavramları</a:t>
              </a:r>
              <a:endParaRPr lang="en-US" altLang="ko-KR" sz="1400" b="1" dirty="0">
                <a:solidFill>
                  <a:srgbClr val="5E4722"/>
                </a:solidFill>
                <a:latin typeface="+mj-lt"/>
                <a:ea typeface="맑은 고딕" pitchFamily="50" charset="-127"/>
              </a:endParaRPr>
            </a:p>
          </p:txBody>
        </p:sp>
        <p:sp>
          <p:nvSpPr>
            <p:cNvPr id="19" name="Text Box 11"/>
            <p:cNvSpPr txBox="1">
              <a:spLocks noChangeArrowheads="1"/>
            </p:cNvSpPr>
            <p:nvPr/>
          </p:nvSpPr>
          <p:spPr bwMode="auto">
            <a:xfrm>
              <a:off x="3197898" y="2712859"/>
              <a:ext cx="3168650" cy="400110"/>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Ağ elemanları nelerdir? Temel ağ kavramları. Yapay faaliyetler</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20" name="TextBox 13"/>
            <p:cNvSpPr txBox="1">
              <a:spLocks noChangeArrowheads="1"/>
            </p:cNvSpPr>
            <p:nvPr/>
          </p:nvSpPr>
          <p:spPr bwMode="auto">
            <a:xfrm>
              <a:off x="2638129" y="255705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01</a:t>
              </a:r>
              <a:endParaRPr lang="ko-KR" altLang="en-US" sz="2500" b="1" dirty="0">
                <a:solidFill>
                  <a:srgbClr val="EA6131"/>
                </a:solidFill>
                <a:latin typeface="+mj-lt"/>
                <a:ea typeface="맑은 고딕" pitchFamily="50" charset="-127"/>
              </a:endParaRPr>
            </a:p>
          </p:txBody>
        </p:sp>
        <p:cxnSp>
          <p:nvCxnSpPr>
            <p:cNvPr id="5" name="직선 연결선 4"/>
            <p:cNvCxnSpPr/>
            <p:nvPr/>
          </p:nvCxnSpPr>
          <p:spPr>
            <a:xfrm>
              <a:off x="2737654" y="3140099"/>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그룹 3">
            <a:extLst>
              <a:ext uri="{FF2B5EF4-FFF2-40B4-BE49-F238E27FC236}">
                <a16:creationId xmlns:a16="http://schemas.microsoft.com/office/drawing/2014/main" id="{FB9CA378-7FC1-47A3-8B90-3FF15AA93296}"/>
              </a:ext>
            </a:extLst>
          </p:cNvPr>
          <p:cNvGrpSpPr/>
          <p:nvPr/>
        </p:nvGrpSpPr>
        <p:grpSpPr>
          <a:xfrm>
            <a:off x="3563888" y="3296384"/>
            <a:ext cx="3728419" cy="676978"/>
            <a:chOff x="2638129" y="3178344"/>
            <a:chExt cx="3728419" cy="676978"/>
          </a:xfrm>
        </p:grpSpPr>
        <p:sp>
          <p:nvSpPr>
            <p:cNvPr id="72" name="Text Box 5"/>
            <p:cNvSpPr txBox="1">
              <a:spLocks noChangeArrowheads="1"/>
            </p:cNvSpPr>
            <p:nvPr/>
          </p:nvSpPr>
          <p:spPr bwMode="auto">
            <a:xfrm>
              <a:off x="3197898" y="317834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Minimum Yayılım Ağacı</a:t>
              </a:r>
              <a:endParaRPr lang="en-US" altLang="ko-KR" sz="1400" b="1" dirty="0">
                <a:solidFill>
                  <a:srgbClr val="5E4722"/>
                </a:solidFill>
                <a:latin typeface="+mj-lt"/>
                <a:ea typeface="맑은 고딕" pitchFamily="50" charset="-127"/>
              </a:endParaRPr>
            </a:p>
          </p:txBody>
        </p:sp>
        <p:sp>
          <p:nvSpPr>
            <p:cNvPr id="73" name="Text Box 11"/>
            <p:cNvSpPr txBox="1">
              <a:spLocks noChangeArrowheads="1"/>
            </p:cNvSpPr>
            <p:nvPr/>
          </p:nvSpPr>
          <p:spPr bwMode="auto">
            <a:xfrm>
              <a:off x="3197898" y="350608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Prim ve Kruskal Algoritması</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4" name="TextBox 13"/>
            <p:cNvSpPr txBox="1">
              <a:spLocks noChangeArrowheads="1"/>
            </p:cNvSpPr>
            <p:nvPr/>
          </p:nvSpPr>
          <p:spPr bwMode="auto">
            <a:xfrm>
              <a:off x="2638129" y="327333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02</a:t>
              </a:r>
              <a:endParaRPr lang="ko-KR" altLang="en-US" sz="2500" b="1" dirty="0">
                <a:solidFill>
                  <a:srgbClr val="EA6131"/>
                </a:solidFill>
                <a:latin typeface="+mj-lt"/>
                <a:ea typeface="맑은 고딕" pitchFamily="50" charset="-127"/>
              </a:endParaRPr>
            </a:p>
          </p:txBody>
        </p:sp>
        <p:cxnSp>
          <p:nvCxnSpPr>
            <p:cNvPr id="31" name="직선 연결선 30"/>
            <p:cNvCxnSpPr/>
            <p:nvPr/>
          </p:nvCxnSpPr>
          <p:spPr>
            <a:xfrm>
              <a:off x="2737654" y="3855322"/>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그룹 5">
            <a:extLst>
              <a:ext uri="{FF2B5EF4-FFF2-40B4-BE49-F238E27FC236}">
                <a16:creationId xmlns:a16="http://schemas.microsoft.com/office/drawing/2014/main" id="{72C31318-557D-4058-9AB1-73285F00017F}"/>
              </a:ext>
            </a:extLst>
          </p:cNvPr>
          <p:cNvGrpSpPr/>
          <p:nvPr/>
        </p:nvGrpSpPr>
        <p:grpSpPr>
          <a:xfrm>
            <a:off x="3563888" y="4012664"/>
            <a:ext cx="3728419" cy="675922"/>
            <a:chOff x="2638129" y="3894624"/>
            <a:chExt cx="3728419" cy="675922"/>
          </a:xfrm>
        </p:grpSpPr>
        <p:sp>
          <p:nvSpPr>
            <p:cNvPr id="77" name="Text Box 5"/>
            <p:cNvSpPr txBox="1">
              <a:spLocks noChangeArrowheads="1"/>
            </p:cNvSpPr>
            <p:nvPr/>
          </p:nvSpPr>
          <p:spPr bwMode="auto">
            <a:xfrm>
              <a:off x="3197898" y="389462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Maksimum Akış Problemleri</a:t>
              </a:r>
              <a:endParaRPr lang="en-US" altLang="ko-KR" sz="1400" b="1" dirty="0">
                <a:solidFill>
                  <a:srgbClr val="5E4722"/>
                </a:solidFill>
                <a:latin typeface="+mj-lt"/>
                <a:ea typeface="맑은 고딕" pitchFamily="50" charset="-127"/>
              </a:endParaRPr>
            </a:p>
          </p:txBody>
        </p:sp>
        <p:sp>
          <p:nvSpPr>
            <p:cNvPr id="78" name="Text Box 11"/>
            <p:cNvSpPr txBox="1">
              <a:spLocks noChangeArrowheads="1"/>
            </p:cNvSpPr>
            <p:nvPr/>
          </p:nvSpPr>
          <p:spPr bwMode="auto">
            <a:xfrm>
              <a:off x="3197898" y="4145419"/>
              <a:ext cx="3168650" cy="400110"/>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Artık akış algoritması, minimum kesme algoritması, DP modelleri,  Yönlü ve yönsüz ağlar</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9" name="TextBox 13"/>
            <p:cNvSpPr txBox="1">
              <a:spLocks noChangeArrowheads="1"/>
            </p:cNvSpPr>
            <p:nvPr/>
          </p:nvSpPr>
          <p:spPr bwMode="auto">
            <a:xfrm>
              <a:off x="2638129" y="398961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03</a:t>
              </a:r>
              <a:endParaRPr lang="ko-KR" altLang="en-US" sz="2500" b="1" dirty="0">
                <a:solidFill>
                  <a:srgbClr val="EA6131"/>
                </a:solidFill>
                <a:latin typeface="+mj-lt"/>
                <a:ea typeface="맑은 고딕" pitchFamily="50" charset="-127"/>
              </a:endParaRPr>
            </a:p>
          </p:txBody>
        </p:sp>
        <p:cxnSp>
          <p:nvCxnSpPr>
            <p:cNvPr id="32" name="직선 연결선 31"/>
            <p:cNvCxnSpPr/>
            <p:nvPr/>
          </p:nvCxnSpPr>
          <p:spPr>
            <a:xfrm>
              <a:off x="2737654" y="4570546"/>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그룹 6">
            <a:extLst>
              <a:ext uri="{FF2B5EF4-FFF2-40B4-BE49-F238E27FC236}">
                <a16:creationId xmlns:a16="http://schemas.microsoft.com/office/drawing/2014/main" id="{BE259C7F-4910-4B72-BC6E-900D92D7F29D}"/>
              </a:ext>
            </a:extLst>
          </p:cNvPr>
          <p:cNvGrpSpPr/>
          <p:nvPr/>
        </p:nvGrpSpPr>
        <p:grpSpPr>
          <a:xfrm>
            <a:off x="3563888" y="4728944"/>
            <a:ext cx="3728419" cy="683919"/>
            <a:chOff x="2638129" y="4610904"/>
            <a:chExt cx="3728419" cy="683919"/>
          </a:xfrm>
        </p:grpSpPr>
        <p:sp>
          <p:nvSpPr>
            <p:cNvPr id="82" name="Text Box 5"/>
            <p:cNvSpPr txBox="1">
              <a:spLocks noChangeArrowheads="1"/>
            </p:cNvSpPr>
            <p:nvPr/>
          </p:nvSpPr>
          <p:spPr bwMode="auto">
            <a:xfrm>
              <a:off x="3197898" y="461090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En Kısa Yol Algoritması</a:t>
              </a:r>
              <a:endParaRPr lang="en-US" altLang="ko-KR" sz="1400" b="1" dirty="0">
                <a:solidFill>
                  <a:srgbClr val="5E4722"/>
                </a:solidFill>
                <a:latin typeface="+mj-lt"/>
                <a:ea typeface="맑은 고딕" pitchFamily="50" charset="-127"/>
              </a:endParaRPr>
            </a:p>
          </p:txBody>
        </p:sp>
        <p:sp>
          <p:nvSpPr>
            <p:cNvPr id="83" name="Text Box 11"/>
            <p:cNvSpPr txBox="1">
              <a:spLocks noChangeArrowheads="1"/>
            </p:cNvSpPr>
            <p:nvPr/>
          </p:nvSpPr>
          <p:spPr bwMode="auto">
            <a:xfrm>
              <a:off x="3197898" y="493864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050">
                  <a:solidFill>
                    <a:srgbClr val="5E4722"/>
                  </a:solidFill>
                </a:rPr>
                <a:t>Dijkstra</a:t>
              </a:r>
              <a:r>
                <a:rPr lang="tr-TR" altLang="ko-KR" sz="1100">
                  <a:solidFill>
                    <a:schemeClr val="tx1">
                      <a:lumMod val="85000"/>
                      <a:lumOff val="15000"/>
                    </a:schemeClr>
                  </a:solidFill>
                  <a:latin typeface="+mj-lt"/>
                  <a:ea typeface="맑은 고딕" pitchFamily="50" charset="-127"/>
                  <a:cs typeface="굴림" pitchFamily="50" charset="-127"/>
                </a:rPr>
                <a:t> Algoritması, Floyd Algoritması </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4" name="TextBox 13"/>
            <p:cNvSpPr txBox="1">
              <a:spLocks noChangeArrowheads="1"/>
            </p:cNvSpPr>
            <p:nvPr/>
          </p:nvSpPr>
          <p:spPr bwMode="auto">
            <a:xfrm>
              <a:off x="2638129" y="470589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04</a:t>
              </a:r>
              <a:endParaRPr lang="ko-KR" altLang="en-US" sz="2500" b="1" dirty="0">
                <a:solidFill>
                  <a:srgbClr val="EA6131"/>
                </a:solidFill>
                <a:latin typeface="+mj-lt"/>
                <a:ea typeface="맑은 고딕" pitchFamily="50" charset="-127"/>
              </a:endParaRPr>
            </a:p>
          </p:txBody>
        </p:sp>
        <p:cxnSp>
          <p:nvCxnSpPr>
            <p:cNvPr id="33" name="직선 연결선 32"/>
            <p:cNvCxnSpPr/>
            <p:nvPr/>
          </p:nvCxnSpPr>
          <p:spPr>
            <a:xfrm>
              <a:off x="2737654" y="5294823"/>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26EAEEA-6A49-4BA9-AEA1-2E64B89C818F}"/>
              </a:ext>
            </a:extLst>
          </p:cNvPr>
          <p:cNvSpPr txBox="1"/>
          <p:nvPr/>
        </p:nvSpPr>
        <p:spPr>
          <a:xfrm>
            <a:off x="-36512" y="1985065"/>
            <a:ext cx="2065590" cy="507831"/>
          </a:xfrm>
          <a:prstGeom prst="rect">
            <a:avLst/>
          </a:prstGeom>
          <a:noFill/>
        </p:spPr>
        <p:txBody>
          <a:bodyPr wrap="square" rtlCol="0" anchor="ctr">
            <a:spAutoFit/>
          </a:bodyPr>
          <a:lstStyle/>
          <a:p>
            <a:pPr algn="ctr"/>
            <a:r>
              <a:rPr lang="tr-TR" altLang="ko-KR" sz="2700" b="1">
                <a:solidFill>
                  <a:schemeClr val="bg1"/>
                </a:solidFill>
                <a:latin typeface="+mj-lt"/>
                <a:ea typeface="맑은 고딕" pitchFamily="50" charset="-127"/>
              </a:rPr>
              <a:t>İçindekiler</a:t>
            </a:r>
            <a:endParaRPr lang="ko-KR" altLang="en-US" sz="2700" b="1" dirty="0">
              <a:solidFill>
                <a:schemeClr val="bg1"/>
              </a:solidFill>
              <a:latin typeface="+mj-lt"/>
              <a:ea typeface="맑은 고딕" pitchFamily="50" charset="-12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2">
            <a:extLst>
              <a:ext uri="{FF2B5EF4-FFF2-40B4-BE49-F238E27FC236}">
                <a16:creationId xmlns:a16="http://schemas.microsoft.com/office/drawing/2014/main" id="{F2CD5EDF-2127-4E2F-AF5E-0595F5E1FC75}"/>
              </a:ext>
            </a:extLst>
          </p:cNvPr>
          <p:cNvSpPr>
            <a:spLocks noChangeArrowheads="1"/>
          </p:cNvSpPr>
          <p:nvPr/>
        </p:nvSpPr>
        <p:spPr bwMode="auto">
          <a:xfrm>
            <a:off x="5949555" y="4968478"/>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76804" name="Rectangle 4">
            <a:extLst>
              <a:ext uri="{FF2B5EF4-FFF2-40B4-BE49-F238E27FC236}">
                <a16:creationId xmlns:a16="http://schemas.microsoft.com/office/drawing/2014/main" id="{F1BD0785-7AFD-43FC-BEEB-647E05F4FC0C}"/>
              </a:ext>
            </a:extLst>
          </p:cNvPr>
          <p:cNvSpPr>
            <a:spLocks noGrp="1" noChangeArrowheads="1"/>
          </p:cNvSpPr>
          <p:nvPr>
            <p:ph idx="1"/>
          </p:nvPr>
        </p:nvSpPr>
        <p:spPr/>
        <p:txBody>
          <a:bodyPr/>
          <a:lstStyle/>
          <a:p>
            <a:pPr eaLnBrk="1" hangingPunct="1"/>
            <a:r>
              <a:rPr lang="en-US" altLang="tr-TR" sz="2100" i="1" dirty="0" err="1">
                <a:sym typeface="Symbol" panose="05050102010706020507" pitchFamily="18" charset="2"/>
              </a:rPr>
              <a:t>Itera</a:t>
            </a:r>
            <a:r>
              <a:rPr lang="tr-TR" altLang="tr-TR" sz="2100" i="1" dirty="0" err="1">
                <a:sym typeface="Symbol" panose="05050102010706020507" pitchFamily="18" charset="2"/>
              </a:rPr>
              <a:t>syon</a:t>
            </a:r>
            <a:r>
              <a:rPr lang="en-US" altLang="tr-TR" sz="2100" i="1" dirty="0">
                <a:sym typeface="Symbol" panose="05050102010706020507" pitchFamily="18" charset="2"/>
              </a:rPr>
              <a:t> 2</a:t>
            </a:r>
            <a:r>
              <a:rPr lang="en-US" altLang="tr-TR" sz="2100" dirty="0">
                <a:sym typeface="Symbol" panose="05050102010706020507" pitchFamily="18" charset="2"/>
              </a:rPr>
              <a:t>:</a:t>
            </a:r>
            <a:r>
              <a:rPr lang="tr-TR" altLang="tr-TR" sz="2100" dirty="0">
                <a:sym typeface="Symbol" panose="05050102010706020507" pitchFamily="18" charset="2"/>
              </a:rPr>
              <a:t> </a:t>
            </a:r>
            <a:r>
              <a:rPr lang="en-US" altLang="tr-TR" sz="2100" dirty="0">
                <a:solidFill>
                  <a:schemeClr val="accent2"/>
                </a:solidFill>
                <a:sym typeface="Symbol" panose="05050102010706020507" pitchFamily="18" charset="2"/>
              </a:rPr>
              <a:t>O  C  T </a:t>
            </a:r>
            <a:r>
              <a:rPr lang="tr-TR" altLang="tr-TR" sz="2100" dirty="0">
                <a:sym typeface="Symbol" panose="05050102010706020507" pitchFamily="18" charset="2"/>
              </a:rPr>
              <a:t>seçilir</a:t>
            </a:r>
            <a:endParaRPr lang="en-US" altLang="tr-TR" sz="2100" dirty="0">
              <a:sym typeface="Symbol" panose="05050102010706020507" pitchFamily="18" charset="2"/>
            </a:endParaRPr>
          </a:p>
          <a:p>
            <a:pPr eaLnBrk="1" hangingPunct="1">
              <a:buFontTx/>
              <a:buNone/>
            </a:pPr>
            <a:r>
              <a:rPr lang="en-US" altLang="tr-TR" sz="2100" dirty="0">
                <a:sym typeface="Symbol" panose="05050102010706020507" pitchFamily="18" charset="2"/>
              </a:rPr>
              <a:t>			</a:t>
            </a:r>
            <a:r>
              <a:rPr lang="en-US" altLang="tr-TR" sz="2100" dirty="0">
                <a:solidFill>
                  <a:schemeClr val="accent2"/>
                </a:solidFill>
                <a:sym typeface="Symbol" panose="05050102010706020507" pitchFamily="18" charset="2"/>
              </a:rPr>
              <a:t>4 = min{4, 5.</a:t>
            </a:r>
          </a:p>
          <a:p>
            <a:pPr eaLnBrk="1" hangingPunct="1"/>
            <a:r>
              <a:rPr lang="tr-TR" altLang="tr-TR" sz="2100" dirty="0">
                <a:sym typeface="Symbol" panose="05050102010706020507" pitchFamily="18" charset="2"/>
              </a:rPr>
              <a:t>Hat üzerinden </a:t>
            </a:r>
            <a:r>
              <a:rPr lang="en-US" altLang="tr-TR" sz="2100" dirty="0">
                <a:solidFill>
                  <a:schemeClr val="accent2"/>
                </a:solidFill>
                <a:sym typeface="Symbol" panose="05050102010706020507" pitchFamily="18" charset="2"/>
              </a:rPr>
              <a:t>4 </a:t>
            </a:r>
            <a:r>
              <a:rPr lang="tr-TR" altLang="tr-TR" sz="2100" dirty="0">
                <a:sym typeface="Symbol" panose="05050102010706020507" pitchFamily="18" charset="2"/>
              </a:rPr>
              <a:t>birim akış yapıldıktan sonra </a:t>
            </a:r>
            <a:r>
              <a:rPr lang="tr-TR" altLang="tr-TR" sz="2100" dirty="0">
                <a:solidFill>
                  <a:schemeClr val="accent2"/>
                </a:solidFill>
                <a:sym typeface="Symbol" panose="05050102010706020507" pitchFamily="18" charset="2"/>
              </a:rPr>
              <a:t>artık akışlar</a:t>
            </a:r>
            <a:endParaRPr lang="en-US" altLang="tr-TR" sz="2100" dirty="0">
              <a:sym typeface="Symbol" panose="05050102010706020507" pitchFamily="18" charset="2"/>
            </a:endParaRPr>
          </a:p>
        </p:txBody>
      </p:sp>
      <p:sp>
        <p:nvSpPr>
          <p:cNvPr id="2" name="Başlık 1">
            <a:extLst>
              <a:ext uri="{FF2B5EF4-FFF2-40B4-BE49-F238E27FC236}">
                <a16:creationId xmlns:a16="http://schemas.microsoft.com/office/drawing/2014/main" id="{1271F603-021A-2330-F9C2-7E0ED928217F}"/>
              </a:ext>
            </a:extLst>
          </p:cNvPr>
          <p:cNvSpPr>
            <a:spLocks noGrp="1"/>
          </p:cNvSpPr>
          <p:nvPr>
            <p:ph type="title"/>
          </p:nvPr>
        </p:nvSpPr>
        <p:spPr/>
        <p:txBody>
          <a:bodyPr/>
          <a:lstStyle/>
          <a:p>
            <a:r>
              <a:rPr lang="tr-TR" altLang="tr-TR"/>
              <a:t>Hesaplama adımları</a:t>
            </a:r>
            <a:endParaRPr lang="tr-TR"/>
          </a:p>
        </p:txBody>
      </p:sp>
      <p:grpSp>
        <p:nvGrpSpPr>
          <p:cNvPr id="11269" name="Group 5">
            <a:extLst>
              <a:ext uri="{FF2B5EF4-FFF2-40B4-BE49-F238E27FC236}">
                <a16:creationId xmlns:a16="http://schemas.microsoft.com/office/drawing/2014/main" id="{40C1EED0-43B4-4857-9E21-172F83D5EE48}"/>
              </a:ext>
            </a:extLst>
          </p:cNvPr>
          <p:cNvGrpSpPr>
            <a:grpSpLocks/>
          </p:cNvGrpSpPr>
          <p:nvPr/>
        </p:nvGrpSpPr>
        <p:grpSpPr bwMode="auto">
          <a:xfrm>
            <a:off x="1844280" y="3914775"/>
            <a:ext cx="4402931" cy="1890713"/>
            <a:chOff x="589" y="2568"/>
            <a:chExt cx="3698" cy="1588"/>
          </a:xfrm>
        </p:grpSpPr>
        <p:sp>
          <p:nvSpPr>
            <p:cNvPr id="11309" name="Oval 6">
              <a:extLst>
                <a:ext uri="{FF2B5EF4-FFF2-40B4-BE49-F238E27FC236}">
                  <a16:creationId xmlns:a16="http://schemas.microsoft.com/office/drawing/2014/main" id="{E419D09F-B425-4DBA-8B20-D983ACDFD0C5}"/>
                </a:ext>
              </a:extLst>
            </p:cNvPr>
            <p:cNvSpPr>
              <a:spLocks noChangeArrowheads="1"/>
            </p:cNvSpPr>
            <p:nvPr/>
          </p:nvSpPr>
          <p:spPr bwMode="auto">
            <a:xfrm>
              <a:off x="589" y="3271"/>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1310" name="Oval 7">
              <a:extLst>
                <a:ext uri="{FF2B5EF4-FFF2-40B4-BE49-F238E27FC236}">
                  <a16:creationId xmlns:a16="http://schemas.microsoft.com/office/drawing/2014/main" id="{86A3A5DF-8BAF-44E6-9F75-90E6B19AFF22}"/>
                </a:ext>
              </a:extLst>
            </p:cNvPr>
            <p:cNvSpPr>
              <a:spLocks noChangeArrowheads="1"/>
            </p:cNvSpPr>
            <p:nvPr/>
          </p:nvSpPr>
          <p:spPr bwMode="auto">
            <a:xfrm>
              <a:off x="2948" y="3317"/>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1311" name="Oval 8">
              <a:extLst>
                <a:ext uri="{FF2B5EF4-FFF2-40B4-BE49-F238E27FC236}">
                  <a16:creationId xmlns:a16="http://schemas.microsoft.com/office/drawing/2014/main" id="{A031A48A-FA5C-4275-8D92-64BC9D9C9BBC}"/>
                </a:ext>
              </a:extLst>
            </p:cNvPr>
            <p:cNvSpPr>
              <a:spLocks noChangeArrowheads="1"/>
            </p:cNvSpPr>
            <p:nvPr/>
          </p:nvSpPr>
          <p:spPr bwMode="auto">
            <a:xfrm>
              <a:off x="1678" y="324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1312" name="Oval 9">
              <a:extLst>
                <a:ext uri="{FF2B5EF4-FFF2-40B4-BE49-F238E27FC236}">
                  <a16:creationId xmlns:a16="http://schemas.microsoft.com/office/drawing/2014/main" id="{D244ABBA-6414-4E0F-AA83-A098D0E3AC91}"/>
                </a:ext>
              </a:extLst>
            </p:cNvPr>
            <p:cNvSpPr>
              <a:spLocks noChangeArrowheads="1"/>
            </p:cNvSpPr>
            <p:nvPr/>
          </p:nvSpPr>
          <p:spPr bwMode="auto">
            <a:xfrm>
              <a:off x="1746" y="392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1313" name="Oval 10">
              <a:extLst>
                <a:ext uri="{FF2B5EF4-FFF2-40B4-BE49-F238E27FC236}">
                  <a16:creationId xmlns:a16="http://schemas.microsoft.com/office/drawing/2014/main" id="{65D739A4-32AD-42CA-929F-DED999B22F57}"/>
                </a:ext>
              </a:extLst>
            </p:cNvPr>
            <p:cNvSpPr>
              <a:spLocks noChangeArrowheads="1"/>
            </p:cNvSpPr>
            <p:nvPr/>
          </p:nvSpPr>
          <p:spPr bwMode="auto">
            <a:xfrm>
              <a:off x="1882" y="2568"/>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1314" name="Oval 11">
              <a:extLst>
                <a:ext uri="{FF2B5EF4-FFF2-40B4-BE49-F238E27FC236}">
                  <a16:creationId xmlns:a16="http://schemas.microsoft.com/office/drawing/2014/main" id="{DDCA2F6B-19F5-481A-BA22-C47AF468EE45}"/>
                </a:ext>
              </a:extLst>
            </p:cNvPr>
            <p:cNvSpPr>
              <a:spLocks noChangeArrowheads="1"/>
            </p:cNvSpPr>
            <p:nvPr/>
          </p:nvSpPr>
          <p:spPr bwMode="auto">
            <a:xfrm>
              <a:off x="4037" y="3453"/>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grpSp>
        <p:nvGrpSpPr>
          <p:cNvPr id="11270" name="Group 12">
            <a:extLst>
              <a:ext uri="{FF2B5EF4-FFF2-40B4-BE49-F238E27FC236}">
                <a16:creationId xmlns:a16="http://schemas.microsoft.com/office/drawing/2014/main" id="{A45EE060-7C0A-4A7B-AB1F-B6FF7AC3EB79}"/>
              </a:ext>
            </a:extLst>
          </p:cNvPr>
          <p:cNvGrpSpPr>
            <a:grpSpLocks/>
          </p:cNvGrpSpPr>
          <p:nvPr/>
        </p:nvGrpSpPr>
        <p:grpSpPr bwMode="auto">
          <a:xfrm>
            <a:off x="2006205" y="4131470"/>
            <a:ext cx="4077890" cy="1593056"/>
            <a:chOff x="725" y="2750"/>
            <a:chExt cx="3425" cy="1338"/>
          </a:xfrm>
        </p:grpSpPr>
        <p:sp>
          <p:nvSpPr>
            <p:cNvPr id="11301" name="Line 13">
              <a:extLst>
                <a:ext uri="{FF2B5EF4-FFF2-40B4-BE49-F238E27FC236}">
                  <a16:creationId xmlns:a16="http://schemas.microsoft.com/office/drawing/2014/main" id="{FD83DEDD-2D93-4D34-AD55-77D57E0DDD19}"/>
                </a:ext>
              </a:extLst>
            </p:cNvPr>
            <p:cNvSpPr>
              <a:spLocks noChangeShapeType="1"/>
            </p:cNvSpPr>
            <p:nvPr/>
          </p:nvSpPr>
          <p:spPr bwMode="auto">
            <a:xfrm>
              <a:off x="1769" y="3475"/>
              <a:ext cx="45"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2" name="Line 14">
              <a:extLst>
                <a:ext uri="{FF2B5EF4-FFF2-40B4-BE49-F238E27FC236}">
                  <a16:creationId xmlns:a16="http://schemas.microsoft.com/office/drawing/2014/main" id="{C32C25CE-4E1E-4864-B941-825B3972B15F}"/>
                </a:ext>
              </a:extLst>
            </p:cNvPr>
            <p:cNvSpPr>
              <a:spLocks noChangeShapeType="1"/>
            </p:cNvSpPr>
            <p:nvPr/>
          </p:nvSpPr>
          <p:spPr bwMode="auto">
            <a:xfrm flipV="1">
              <a:off x="816" y="2750"/>
              <a:ext cx="1089" cy="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3" name="Line 15">
              <a:extLst>
                <a:ext uri="{FF2B5EF4-FFF2-40B4-BE49-F238E27FC236}">
                  <a16:creationId xmlns:a16="http://schemas.microsoft.com/office/drawing/2014/main" id="{97CEB45D-4F20-4A44-80C2-F5931DE66A42}"/>
                </a:ext>
              </a:extLst>
            </p:cNvPr>
            <p:cNvSpPr>
              <a:spLocks noChangeShapeType="1"/>
            </p:cNvSpPr>
            <p:nvPr/>
          </p:nvSpPr>
          <p:spPr bwMode="auto">
            <a:xfrm>
              <a:off x="839" y="3385"/>
              <a:ext cx="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4" name="Line 16">
              <a:extLst>
                <a:ext uri="{FF2B5EF4-FFF2-40B4-BE49-F238E27FC236}">
                  <a16:creationId xmlns:a16="http://schemas.microsoft.com/office/drawing/2014/main" id="{14F1444A-DBAF-4FFF-A5F7-C2200DCCC3A3}"/>
                </a:ext>
              </a:extLst>
            </p:cNvPr>
            <p:cNvSpPr>
              <a:spLocks noChangeShapeType="1"/>
            </p:cNvSpPr>
            <p:nvPr/>
          </p:nvSpPr>
          <p:spPr bwMode="auto">
            <a:xfrm>
              <a:off x="1905" y="3430"/>
              <a:ext cx="1043"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5" name="Line 17">
              <a:extLst>
                <a:ext uri="{FF2B5EF4-FFF2-40B4-BE49-F238E27FC236}">
                  <a16:creationId xmlns:a16="http://schemas.microsoft.com/office/drawing/2014/main" id="{613892CE-5864-43E0-89F5-B92E1D53037D}"/>
                </a:ext>
              </a:extLst>
            </p:cNvPr>
            <p:cNvSpPr>
              <a:spLocks noChangeShapeType="1"/>
            </p:cNvSpPr>
            <p:nvPr/>
          </p:nvSpPr>
          <p:spPr bwMode="auto">
            <a:xfrm>
              <a:off x="3129" y="3521"/>
              <a:ext cx="908"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6" name="Line 18">
              <a:extLst>
                <a:ext uri="{FF2B5EF4-FFF2-40B4-BE49-F238E27FC236}">
                  <a16:creationId xmlns:a16="http://schemas.microsoft.com/office/drawing/2014/main" id="{4FFE33B5-6F60-4B7A-A393-222712B979C0}"/>
                </a:ext>
              </a:extLst>
            </p:cNvPr>
            <p:cNvSpPr>
              <a:spLocks noChangeShapeType="1"/>
            </p:cNvSpPr>
            <p:nvPr/>
          </p:nvSpPr>
          <p:spPr bwMode="auto">
            <a:xfrm>
              <a:off x="2064" y="2772"/>
              <a:ext cx="907" cy="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7" name="Line 19">
              <a:extLst>
                <a:ext uri="{FF2B5EF4-FFF2-40B4-BE49-F238E27FC236}">
                  <a16:creationId xmlns:a16="http://schemas.microsoft.com/office/drawing/2014/main" id="{187248F9-5535-47EC-A787-852E7D851FEC}"/>
                </a:ext>
              </a:extLst>
            </p:cNvPr>
            <p:cNvSpPr>
              <a:spLocks noChangeShapeType="1"/>
            </p:cNvSpPr>
            <p:nvPr/>
          </p:nvSpPr>
          <p:spPr bwMode="auto">
            <a:xfrm flipV="1">
              <a:off x="1995" y="3680"/>
              <a:ext cx="2155"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1308" name="Line 20">
              <a:extLst>
                <a:ext uri="{FF2B5EF4-FFF2-40B4-BE49-F238E27FC236}">
                  <a16:creationId xmlns:a16="http://schemas.microsoft.com/office/drawing/2014/main" id="{3654ADAC-D011-4DD9-AFA7-9E9B663F7F90}"/>
                </a:ext>
              </a:extLst>
            </p:cNvPr>
            <p:cNvSpPr>
              <a:spLocks noChangeShapeType="1"/>
            </p:cNvSpPr>
            <p:nvPr/>
          </p:nvSpPr>
          <p:spPr bwMode="auto">
            <a:xfrm>
              <a:off x="725" y="3498"/>
              <a:ext cx="1021" cy="5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sp>
        <p:nvSpPr>
          <p:cNvPr id="11271" name="Oval 21">
            <a:extLst>
              <a:ext uri="{FF2B5EF4-FFF2-40B4-BE49-F238E27FC236}">
                <a16:creationId xmlns:a16="http://schemas.microsoft.com/office/drawing/2014/main" id="{E7DDF2FD-88A4-492F-9736-C38BBB1B1E07}"/>
              </a:ext>
            </a:extLst>
          </p:cNvPr>
          <p:cNvSpPr>
            <a:spLocks noChangeArrowheads="1"/>
          </p:cNvSpPr>
          <p:nvPr/>
        </p:nvSpPr>
        <p:spPr bwMode="auto">
          <a:xfrm>
            <a:off x="1844280" y="4751785"/>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nvGrpSpPr>
          <p:cNvPr id="11272" name="Group 22">
            <a:extLst>
              <a:ext uri="{FF2B5EF4-FFF2-40B4-BE49-F238E27FC236}">
                <a16:creationId xmlns:a16="http://schemas.microsoft.com/office/drawing/2014/main" id="{08D1F57C-F10F-41DF-A031-851131D49547}"/>
              </a:ext>
            </a:extLst>
          </p:cNvPr>
          <p:cNvGrpSpPr>
            <a:grpSpLocks/>
          </p:cNvGrpSpPr>
          <p:nvPr/>
        </p:nvGrpSpPr>
        <p:grpSpPr bwMode="auto">
          <a:xfrm>
            <a:off x="1818085" y="3888583"/>
            <a:ext cx="4427934" cy="1962150"/>
            <a:chOff x="567" y="2546"/>
            <a:chExt cx="3719" cy="1648"/>
          </a:xfrm>
        </p:grpSpPr>
        <p:sp>
          <p:nvSpPr>
            <p:cNvPr id="11295" name="Text Box 23">
              <a:extLst>
                <a:ext uri="{FF2B5EF4-FFF2-40B4-BE49-F238E27FC236}">
                  <a16:creationId xmlns:a16="http://schemas.microsoft.com/office/drawing/2014/main" id="{EE5F3894-B482-48CD-B178-9F50E1CE6E34}"/>
                </a:ext>
              </a:extLst>
            </p:cNvPr>
            <p:cNvSpPr txBox="1">
              <a:spLocks noChangeArrowheads="1"/>
            </p:cNvSpPr>
            <p:nvPr/>
          </p:nvSpPr>
          <p:spPr bwMode="auto">
            <a:xfrm>
              <a:off x="567" y="3249"/>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O</a:t>
              </a:r>
            </a:p>
          </p:txBody>
        </p:sp>
        <p:sp>
          <p:nvSpPr>
            <p:cNvPr id="11296" name="Text Box 24">
              <a:extLst>
                <a:ext uri="{FF2B5EF4-FFF2-40B4-BE49-F238E27FC236}">
                  <a16:creationId xmlns:a16="http://schemas.microsoft.com/office/drawing/2014/main" id="{C9F9D216-D15D-433E-9AA5-6C0C5132046C}"/>
                </a:ext>
              </a:extLst>
            </p:cNvPr>
            <p:cNvSpPr txBox="1">
              <a:spLocks noChangeArrowheads="1"/>
            </p:cNvSpPr>
            <p:nvPr/>
          </p:nvSpPr>
          <p:spPr bwMode="auto">
            <a:xfrm>
              <a:off x="1882" y="254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A</a:t>
              </a:r>
            </a:p>
          </p:txBody>
        </p:sp>
        <p:sp>
          <p:nvSpPr>
            <p:cNvPr id="11297" name="Text Box 25">
              <a:extLst>
                <a:ext uri="{FF2B5EF4-FFF2-40B4-BE49-F238E27FC236}">
                  <a16:creationId xmlns:a16="http://schemas.microsoft.com/office/drawing/2014/main" id="{2CE36153-C543-4666-AB98-BE673B03AD1D}"/>
                </a:ext>
              </a:extLst>
            </p:cNvPr>
            <p:cNvSpPr txBox="1">
              <a:spLocks noChangeArrowheads="1"/>
            </p:cNvSpPr>
            <p:nvPr/>
          </p:nvSpPr>
          <p:spPr bwMode="auto">
            <a:xfrm>
              <a:off x="2948" y="3271"/>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D</a:t>
              </a:r>
            </a:p>
          </p:txBody>
        </p:sp>
        <p:sp>
          <p:nvSpPr>
            <p:cNvPr id="11298" name="Text Box 26">
              <a:extLst>
                <a:ext uri="{FF2B5EF4-FFF2-40B4-BE49-F238E27FC236}">
                  <a16:creationId xmlns:a16="http://schemas.microsoft.com/office/drawing/2014/main" id="{CC59DB91-BA1C-4FBF-8A21-3104BE600FA1}"/>
                </a:ext>
              </a:extLst>
            </p:cNvPr>
            <p:cNvSpPr txBox="1">
              <a:spLocks noChangeArrowheads="1"/>
            </p:cNvSpPr>
            <p:nvPr/>
          </p:nvSpPr>
          <p:spPr bwMode="auto">
            <a:xfrm>
              <a:off x="1701" y="322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B</a:t>
              </a:r>
            </a:p>
          </p:txBody>
        </p:sp>
        <p:sp>
          <p:nvSpPr>
            <p:cNvPr id="11299" name="Text Box 27">
              <a:extLst>
                <a:ext uri="{FF2B5EF4-FFF2-40B4-BE49-F238E27FC236}">
                  <a16:creationId xmlns:a16="http://schemas.microsoft.com/office/drawing/2014/main" id="{96A256CE-9A5F-4CB0-8AB4-52AFAB802CD5}"/>
                </a:ext>
              </a:extLst>
            </p:cNvPr>
            <p:cNvSpPr txBox="1">
              <a:spLocks noChangeArrowheads="1"/>
            </p:cNvSpPr>
            <p:nvPr/>
          </p:nvSpPr>
          <p:spPr bwMode="auto">
            <a:xfrm>
              <a:off x="1746" y="388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C</a:t>
              </a:r>
            </a:p>
          </p:txBody>
        </p:sp>
        <p:sp>
          <p:nvSpPr>
            <p:cNvPr id="11300" name="Text Box 28">
              <a:extLst>
                <a:ext uri="{FF2B5EF4-FFF2-40B4-BE49-F238E27FC236}">
                  <a16:creationId xmlns:a16="http://schemas.microsoft.com/office/drawing/2014/main" id="{0E651C57-3914-480D-81F2-B7C5CDB6F8C2}"/>
                </a:ext>
              </a:extLst>
            </p:cNvPr>
            <p:cNvSpPr txBox="1">
              <a:spLocks noChangeArrowheads="1"/>
            </p:cNvSpPr>
            <p:nvPr/>
          </p:nvSpPr>
          <p:spPr bwMode="auto">
            <a:xfrm>
              <a:off x="4037" y="3430"/>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T</a:t>
              </a:r>
            </a:p>
          </p:txBody>
        </p:sp>
      </p:grpSp>
      <p:sp>
        <p:nvSpPr>
          <p:cNvPr id="11273" name="Text Box 29">
            <a:extLst>
              <a:ext uri="{FF2B5EF4-FFF2-40B4-BE49-F238E27FC236}">
                <a16:creationId xmlns:a16="http://schemas.microsoft.com/office/drawing/2014/main" id="{E647B949-C2CD-44EE-9712-A6482AB0C632}"/>
              </a:ext>
            </a:extLst>
          </p:cNvPr>
          <p:cNvSpPr txBox="1">
            <a:spLocks noChangeArrowheads="1"/>
          </p:cNvSpPr>
          <p:nvPr/>
        </p:nvSpPr>
        <p:spPr bwMode="auto">
          <a:xfrm>
            <a:off x="2087166" y="448270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1274" name="Text Box 30">
            <a:extLst>
              <a:ext uri="{FF2B5EF4-FFF2-40B4-BE49-F238E27FC236}">
                <a16:creationId xmlns:a16="http://schemas.microsoft.com/office/drawing/2014/main" id="{E9085BC9-C18F-48B6-A667-40E0F4E9D834}"/>
              </a:ext>
            </a:extLst>
          </p:cNvPr>
          <p:cNvSpPr txBox="1">
            <a:spLocks noChangeArrowheads="1"/>
          </p:cNvSpPr>
          <p:nvPr/>
        </p:nvSpPr>
        <p:spPr bwMode="auto">
          <a:xfrm>
            <a:off x="3249216" y="494109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1275" name="Text Box 31">
            <a:extLst>
              <a:ext uri="{FF2B5EF4-FFF2-40B4-BE49-F238E27FC236}">
                <a16:creationId xmlns:a16="http://schemas.microsoft.com/office/drawing/2014/main" id="{7A4297D4-46D3-441A-A950-6EB562A55893}"/>
              </a:ext>
            </a:extLst>
          </p:cNvPr>
          <p:cNvSpPr txBox="1">
            <a:spLocks noChangeArrowheads="1"/>
          </p:cNvSpPr>
          <p:nvPr/>
        </p:nvSpPr>
        <p:spPr bwMode="auto">
          <a:xfrm>
            <a:off x="3006328" y="39695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76" name="Text Box 32">
            <a:extLst>
              <a:ext uri="{FF2B5EF4-FFF2-40B4-BE49-F238E27FC236}">
                <a16:creationId xmlns:a16="http://schemas.microsoft.com/office/drawing/2014/main" id="{C130D322-AD6F-4880-800E-97AB06293DF6}"/>
              </a:ext>
            </a:extLst>
          </p:cNvPr>
          <p:cNvSpPr txBox="1">
            <a:spLocks noChangeArrowheads="1"/>
          </p:cNvSpPr>
          <p:nvPr/>
        </p:nvSpPr>
        <p:spPr bwMode="auto">
          <a:xfrm>
            <a:off x="4491039" y="4508897"/>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77" name="Text Box 33">
            <a:extLst>
              <a:ext uri="{FF2B5EF4-FFF2-40B4-BE49-F238E27FC236}">
                <a16:creationId xmlns:a16="http://schemas.microsoft.com/office/drawing/2014/main" id="{D05B1EE2-F99B-4D0D-998F-ABC05A099782}"/>
              </a:ext>
            </a:extLst>
          </p:cNvPr>
          <p:cNvSpPr txBox="1">
            <a:spLocks noChangeArrowheads="1"/>
          </p:cNvSpPr>
          <p:nvPr/>
        </p:nvSpPr>
        <p:spPr bwMode="auto">
          <a:xfrm>
            <a:off x="3275410" y="52649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grpSp>
        <p:nvGrpSpPr>
          <p:cNvPr id="76834" name="Group 34">
            <a:extLst>
              <a:ext uri="{FF2B5EF4-FFF2-40B4-BE49-F238E27FC236}">
                <a16:creationId xmlns:a16="http://schemas.microsoft.com/office/drawing/2014/main" id="{4249DC0E-CAB9-4B43-9F72-901A3018FE0B}"/>
              </a:ext>
            </a:extLst>
          </p:cNvPr>
          <p:cNvGrpSpPr>
            <a:grpSpLocks/>
          </p:cNvGrpSpPr>
          <p:nvPr/>
        </p:nvGrpSpPr>
        <p:grpSpPr bwMode="auto">
          <a:xfrm>
            <a:off x="2114551" y="4860133"/>
            <a:ext cx="3402806" cy="909638"/>
            <a:chOff x="816" y="3362"/>
            <a:chExt cx="2858" cy="764"/>
          </a:xfrm>
        </p:grpSpPr>
        <p:sp>
          <p:nvSpPr>
            <p:cNvPr id="11291" name="Text Box 35">
              <a:extLst>
                <a:ext uri="{FF2B5EF4-FFF2-40B4-BE49-F238E27FC236}">
                  <a16:creationId xmlns:a16="http://schemas.microsoft.com/office/drawing/2014/main" id="{5D2F303B-3AC6-43CB-A0AC-A85C5505AA75}"/>
                </a:ext>
              </a:extLst>
            </p:cNvPr>
            <p:cNvSpPr txBox="1">
              <a:spLocks noChangeArrowheads="1"/>
            </p:cNvSpPr>
            <p:nvPr/>
          </p:nvSpPr>
          <p:spPr bwMode="auto">
            <a:xfrm>
              <a:off x="816" y="3362"/>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1292" name="Text Box 36">
              <a:extLst>
                <a:ext uri="{FF2B5EF4-FFF2-40B4-BE49-F238E27FC236}">
                  <a16:creationId xmlns:a16="http://schemas.microsoft.com/office/drawing/2014/main" id="{4D397E5B-2C61-4781-9ABC-5109025E5394}"/>
                </a:ext>
              </a:extLst>
            </p:cNvPr>
            <p:cNvSpPr txBox="1">
              <a:spLocks noChangeArrowheads="1"/>
            </p:cNvSpPr>
            <p:nvPr/>
          </p:nvSpPr>
          <p:spPr bwMode="auto">
            <a:xfrm>
              <a:off x="2064" y="381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1293" name="Text Box 37">
              <a:extLst>
                <a:ext uri="{FF2B5EF4-FFF2-40B4-BE49-F238E27FC236}">
                  <a16:creationId xmlns:a16="http://schemas.microsoft.com/office/drawing/2014/main" id="{80CAAD62-4B5F-4FBE-8C9E-B6C8FA38AFC5}"/>
                </a:ext>
              </a:extLst>
            </p:cNvPr>
            <p:cNvSpPr txBox="1">
              <a:spLocks noChangeArrowheads="1"/>
            </p:cNvSpPr>
            <p:nvPr/>
          </p:nvSpPr>
          <p:spPr bwMode="auto">
            <a:xfrm>
              <a:off x="1429" y="368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94" name="Text Box 38">
              <a:extLst>
                <a:ext uri="{FF2B5EF4-FFF2-40B4-BE49-F238E27FC236}">
                  <a16:creationId xmlns:a16="http://schemas.microsoft.com/office/drawing/2014/main" id="{0DB457C1-0863-475B-9602-CCE8B4C44985}"/>
                </a:ext>
              </a:extLst>
            </p:cNvPr>
            <p:cNvSpPr txBox="1">
              <a:spLocks noChangeArrowheads="1"/>
            </p:cNvSpPr>
            <p:nvPr/>
          </p:nvSpPr>
          <p:spPr bwMode="auto">
            <a:xfrm>
              <a:off x="3447" y="354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grpSp>
      <p:sp>
        <p:nvSpPr>
          <p:cNvPr id="11279" name="Text Box 39">
            <a:extLst>
              <a:ext uri="{FF2B5EF4-FFF2-40B4-BE49-F238E27FC236}">
                <a16:creationId xmlns:a16="http://schemas.microsoft.com/office/drawing/2014/main" id="{A663D93F-C227-48D0-ABB7-3C7E6F8F2056}"/>
              </a:ext>
            </a:extLst>
          </p:cNvPr>
          <p:cNvSpPr txBox="1">
            <a:spLocks noChangeArrowheads="1"/>
          </p:cNvSpPr>
          <p:nvPr/>
        </p:nvSpPr>
        <p:spPr bwMode="auto">
          <a:xfrm>
            <a:off x="2438401" y="46172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80" name="Text Box 40">
            <a:extLst>
              <a:ext uri="{FF2B5EF4-FFF2-40B4-BE49-F238E27FC236}">
                <a16:creationId xmlns:a16="http://schemas.microsoft.com/office/drawing/2014/main" id="{721AE420-ECB1-43AA-BCB2-321FC1AE0AE4}"/>
              </a:ext>
            </a:extLst>
          </p:cNvPr>
          <p:cNvSpPr txBox="1">
            <a:spLocks noChangeArrowheads="1"/>
          </p:cNvSpPr>
          <p:nvPr/>
        </p:nvSpPr>
        <p:spPr bwMode="auto">
          <a:xfrm>
            <a:off x="3464720" y="4670822"/>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1281" name="Text Box 41">
            <a:extLst>
              <a:ext uri="{FF2B5EF4-FFF2-40B4-BE49-F238E27FC236}">
                <a16:creationId xmlns:a16="http://schemas.microsoft.com/office/drawing/2014/main" id="{1BE83D85-0EFD-4685-96D9-784984B783C0}"/>
              </a:ext>
            </a:extLst>
          </p:cNvPr>
          <p:cNvSpPr txBox="1">
            <a:spLocks noChangeArrowheads="1"/>
          </p:cNvSpPr>
          <p:nvPr/>
        </p:nvSpPr>
        <p:spPr bwMode="auto">
          <a:xfrm>
            <a:off x="4950620" y="4751785"/>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82" name="Text Box 42">
            <a:extLst>
              <a:ext uri="{FF2B5EF4-FFF2-40B4-BE49-F238E27FC236}">
                <a16:creationId xmlns:a16="http://schemas.microsoft.com/office/drawing/2014/main" id="{03FD65D4-47DB-4A99-93B7-77D466035E1F}"/>
              </a:ext>
            </a:extLst>
          </p:cNvPr>
          <p:cNvSpPr txBox="1">
            <a:spLocks noChangeArrowheads="1"/>
          </p:cNvSpPr>
          <p:nvPr/>
        </p:nvSpPr>
        <p:spPr bwMode="auto">
          <a:xfrm>
            <a:off x="5598320" y="4832747"/>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1283" name="Text Box 43">
            <a:extLst>
              <a:ext uri="{FF2B5EF4-FFF2-40B4-BE49-F238E27FC236}">
                <a16:creationId xmlns:a16="http://schemas.microsoft.com/office/drawing/2014/main" id="{75ECC27C-9EA2-48B2-8087-56637A395439}"/>
              </a:ext>
            </a:extLst>
          </p:cNvPr>
          <p:cNvSpPr txBox="1">
            <a:spLocks noChangeArrowheads="1"/>
          </p:cNvSpPr>
          <p:nvPr/>
        </p:nvSpPr>
        <p:spPr bwMode="auto">
          <a:xfrm>
            <a:off x="2897983" y="46172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1284" name="Text Box 44">
            <a:extLst>
              <a:ext uri="{FF2B5EF4-FFF2-40B4-BE49-F238E27FC236}">
                <a16:creationId xmlns:a16="http://schemas.microsoft.com/office/drawing/2014/main" id="{BF771119-8C2B-4B22-87DB-6135B9B458E2}"/>
              </a:ext>
            </a:extLst>
          </p:cNvPr>
          <p:cNvSpPr txBox="1">
            <a:spLocks noChangeArrowheads="1"/>
          </p:cNvSpPr>
          <p:nvPr/>
        </p:nvSpPr>
        <p:spPr bwMode="auto">
          <a:xfrm>
            <a:off x="4220766" y="4698206"/>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grpSp>
        <p:nvGrpSpPr>
          <p:cNvPr id="76845" name="Group 45">
            <a:extLst>
              <a:ext uri="{FF2B5EF4-FFF2-40B4-BE49-F238E27FC236}">
                <a16:creationId xmlns:a16="http://schemas.microsoft.com/office/drawing/2014/main" id="{AB44D5DB-1BFB-4E4D-BF4C-DA52A627F029}"/>
              </a:ext>
            </a:extLst>
          </p:cNvPr>
          <p:cNvGrpSpPr>
            <a:grpSpLocks/>
          </p:cNvGrpSpPr>
          <p:nvPr/>
        </p:nvGrpSpPr>
        <p:grpSpPr bwMode="auto">
          <a:xfrm>
            <a:off x="2114551" y="4832749"/>
            <a:ext cx="3402806" cy="909638"/>
            <a:chOff x="454" y="2409"/>
            <a:chExt cx="2858" cy="764"/>
          </a:xfrm>
        </p:grpSpPr>
        <p:sp>
          <p:nvSpPr>
            <p:cNvPr id="11287" name="Text Box 46">
              <a:extLst>
                <a:ext uri="{FF2B5EF4-FFF2-40B4-BE49-F238E27FC236}">
                  <a16:creationId xmlns:a16="http://schemas.microsoft.com/office/drawing/2014/main" id="{43FA545A-8A1E-4EF3-944D-68AE832C8CB1}"/>
                </a:ext>
              </a:extLst>
            </p:cNvPr>
            <p:cNvSpPr txBox="1">
              <a:spLocks noChangeArrowheads="1"/>
            </p:cNvSpPr>
            <p:nvPr/>
          </p:nvSpPr>
          <p:spPr bwMode="auto">
            <a:xfrm>
              <a:off x="454" y="240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1288" name="Text Box 47">
              <a:extLst>
                <a:ext uri="{FF2B5EF4-FFF2-40B4-BE49-F238E27FC236}">
                  <a16:creationId xmlns:a16="http://schemas.microsoft.com/office/drawing/2014/main" id="{82F8F825-65CB-4EBE-9C9B-D8698C1D0DE6}"/>
                </a:ext>
              </a:extLst>
            </p:cNvPr>
            <p:cNvSpPr txBox="1">
              <a:spLocks noChangeArrowheads="1"/>
            </p:cNvSpPr>
            <p:nvPr/>
          </p:nvSpPr>
          <p:spPr bwMode="auto">
            <a:xfrm>
              <a:off x="1702" y="286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1289" name="Text Box 48">
              <a:extLst>
                <a:ext uri="{FF2B5EF4-FFF2-40B4-BE49-F238E27FC236}">
                  <a16:creationId xmlns:a16="http://schemas.microsoft.com/office/drawing/2014/main" id="{ED52597A-152D-48E9-9344-706EF69C0385}"/>
                </a:ext>
              </a:extLst>
            </p:cNvPr>
            <p:cNvSpPr txBox="1">
              <a:spLocks noChangeArrowheads="1"/>
            </p:cNvSpPr>
            <p:nvPr/>
          </p:nvSpPr>
          <p:spPr bwMode="auto">
            <a:xfrm>
              <a:off x="1067" y="2727"/>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1290" name="Text Box 49">
              <a:extLst>
                <a:ext uri="{FF2B5EF4-FFF2-40B4-BE49-F238E27FC236}">
                  <a16:creationId xmlns:a16="http://schemas.microsoft.com/office/drawing/2014/main" id="{56F77763-66FE-44A0-AA5D-83552E212A9B}"/>
                </a:ext>
              </a:extLst>
            </p:cNvPr>
            <p:cNvSpPr txBox="1">
              <a:spLocks noChangeArrowheads="1"/>
            </p:cNvSpPr>
            <p:nvPr/>
          </p:nvSpPr>
          <p:spPr bwMode="auto">
            <a:xfrm>
              <a:off x="3085" y="259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grpSp>
      <p:sp>
        <p:nvSpPr>
          <p:cNvPr id="11286" name="Text Box 50">
            <a:extLst>
              <a:ext uri="{FF2B5EF4-FFF2-40B4-BE49-F238E27FC236}">
                <a16:creationId xmlns:a16="http://schemas.microsoft.com/office/drawing/2014/main" id="{E7C9B561-3F81-4316-8FAC-42577014D559}"/>
              </a:ext>
            </a:extLst>
          </p:cNvPr>
          <p:cNvSpPr txBox="1">
            <a:spLocks noChangeArrowheads="1"/>
          </p:cNvSpPr>
          <p:nvPr/>
        </p:nvSpPr>
        <p:spPr bwMode="auto">
          <a:xfrm>
            <a:off x="3707608" y="4023122"/>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pic>
        <p:nvPicPr>
          <p:cNvPr id="3" name="Picture 2">
            <a:extLst>
              <a:ext uri="{FF2B5EF4-FFF2-40B4-BE49-F238E27FC236}">
                <a16:creationId xmlns:a16="http://schemas.microsoft.com/office/drawing/2014/main" id="{42874E59-9788-045E-CFB5-90A1086C9E7D}"/>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19638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0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680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680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xit" presetSubtype="16" fill="hold" nodeType="clickEffect">
                                  <p:stCondLst>
                                    <p:cond delay="0"/>
                                  </p:stCondLst>
                                  <p:childTnLst>
                                    <p:animEffect transition="out" filter="box(in)">
                                      <p:cBhvr>
                                        <p:cTn id="18" dur="500"/>
                                        <p:tgtEl>
                                          <p:spTgt spid="76834"/>
                                        </p:tgtEl>
                                      </p:cBhvr>
                                    </p:animEffect>
                                    <p:set>
                                      <p:cBhvr>
                                        <p:cTn id="19" dur="1" fill="hold">
                                          <p:stCondLst>
                                            <p:cond delay="499"/>
                                          </p:stCondLst>
                                        </p:cTn>
                                        <p:tgtEl>
                                          <p:spTgt spid="76834"/>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76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val 2">
            <a:extLst>
              <a:ext uri="{FF2B5EF4-FFF2-40B4-BE49-F238E27FC236}">
                <a16:creationId xmlns:a16="http://schemas.microsoft.com/office/drawing/2014/main" id="{00A98E01-AA72-4464-8C95-96E55A3C867A}"/>
              </a:ext>
            </a:extLst>
          </p:cNvPr>
          <p:cNvSpPr>
            <a:spLocks noChangeArrowheads="1"/>
          </p:cNvSpPr>
          <p:nvPr/>
        </p:nvSpPr>
        <p:spPr bwMode="auto">
          <a:xfrm>
            <a:off x="5949555" y="4968478"/>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77828" name="Rectangle 4">
            <a:extLst>
              <a:ext uri="{FF2B5EF4-FFF2-40B4-BE49-F238E27FC236}">
                <a16:creationId xmlns:a16="http://schemas.microsoft.com/office/drawing/2014/main" id="{33A85EC2-E7B8-4599-8E96-F83D1C611226}"/>
              </a:ext>
            </a:extLst>
          </p:cNvPr>
          <p:cNvSpPr>
            <a:spLocks noGrp="1" noChangeArrowheads="1"/>
          </p:cNvSpPr>
          <p:nvPr>
            <p:ph idx="1"/>
          </p:nvPr>
        </p:nvSpPr>
        <p:spPr/>
        <p:txBody>
          <a:bodyPr/>
          <a:lstStyle/>
          <a:p>
            <a:pPr eaLnBrk="1" hangingPunct="1"/>
            <a:r>
              <a:rPr lang="en-US" altLang="tr-TR" sz="2100" i="1" dirty="0" err="1">
                <a:sym typeface="Symbol" panose="05050102010706020507" pitchFamily="18" charset="2"/>
              </a:rPr>
              <a:t>Itera</a:t>
            </a:r>
            <a:r>
              <a:rPr lang="tr-TR" altLang="tr-TR" sz="2100" i="1" dirty="0" err="1">
                <a:sym typeface="Symbol" panose="05050102010706020507" pitchFamily="18" charset="2"/>
              </a:rPr>
              <a:t>syon</a:t>
            </a:r>
            <a:r>
              <a:rPr lang="en-US" altLang="tr-TR" sz="2100" i="1" dirty="0">
                <a:sym typeface="Symbol" panose="05050102010706020507" pitchFamily="18" charset="2"/>
              </a:rPr>
              <a:t> 3</a:t>
            </a:r>
            <a:r>
              <a:rPr lang="en-US" altLang="tr-TR" sz="2100" dirty="0">
                <a:sym typeface="Symbol" panose="05050102010706020507" pitchFamily="18" charset="2"/>
              </a:rPr>
              <a:t>:</a:t>
            </a:r>
          </a:p>
          <a:p>
            <a:pPr eaLnBrk="1" hangingPunct="1">
              <a:buFontTx/>
              <a:buNone/>
            </a:pPr>
            <a:r>
              <a:rPr lang="en-US" altLang="tr-TR" sz="2100" dirty="0">
                <a:solidFill>
                  <a:schemeClr val="accent2"/>
                </a:solidFill>
                <a:sym typeface="Symbol" panose="05050102010706020507" pitchFamily="18" charset="2"/>
              </a:rPr>
              <a:t>		 O  A  D  B  C  T </a:t>
            </a:r>
            <a:r>
              <a:rPr lang="tr-TR" altLang="tr-TR" sz="2100" dirty="0">
                <a:sym typeface="Symbol" panose="05050102010706020507" pitchFamily="18" charset="2"/>
              </a:rPr>
              <a:t>seçilir</a:t>
            </a:r>
            <a:endParaRPr lang="en-US" altLang="tr-TR" sz="2100" dirty="0">
              <a:sym typeface="Symbol" panose="05050102010706020507" pitchFamily="18" charset="2"/>
            </a:endParaRPr>
          </a:p>
          <a:p>
            <a:pPr eaLnBrk="1" hangingPunct="1">
              <a:buFontTx/>
              <a:buNone/>
            </a:pPr>
            <a:r>
              <a:rPr lang="en-US" altLang="tr-TR" sz="2100" dirty="0">
                <a:sym typeface="Symbol" panose="05050102010706020507" pitchFamily="18" charset="2"/>
              </a:rPr>
              <a:t>			</a:t>
            </a:r>
            <a:r>
              <a:rPr lang="en-US" altLang="tr-TR" sz="2100" dirty="0">
                <a:solidFill>
                  <a:schemeClr val="accent2"/>
                </a:solidFill>
                <a:sym typeface="Symbol" panose="05050102010706020507" pitchFamily="18" charset="2"/>
              </a:rPr>
              <a:t>1 = min{4, 4, 5, 4</a:t>
            </a:r>
            <a:r>
              <a:rPr lang="en-US" altLang="tr-TR" sz="2100">
                <a:solidFill>
                  <a:schemeClr val="accent2"/>
                </a:solidFill>
                <a:sym typeface="Symbol" panose="05050102010706020507" pitchFamily="18" charset="2"/>
              </a:rPr>
              <a:t>, 1</a:t>
            </a:r>
            <a:r>
              <a:rPr lang="tr-TR" altLang="tr-TR" sz="2100">
                <a:solidFill>
                  <a:schemeClr val="accent2"/>
                </a:solidFill>
                <a:sym typeface="Symbol" panose="05050102010706020507" pitchFamily="18" charset="2"/>
              </a:rPr>
              <a:t>}</a:t>
            </a:r>
            <a:endParaRPr lang="en-US" altLang="tr-TR" sz="2100" dirty="0">
              <a:solidFill>
                <a:schemeClr val="accent2"/>
              </a:solidFill>
              <a:sym typeface="Symbol" panose="05050102010706020507" pitchFamily="18" charset="2"/>
            </a:endParaRPr>
          </a:p>
        </p:txBody>
      </p:sp>
      <p:sp>
        <p:nvSpPr>
          <p:cNvPr id="2" name="Başlık 1">
            <a:extLst>
              <a:ext uri="{FF2B5EF4-FFF2-40B4-BE49-F238E27FC236}">
                <a16:creationId xmlns:a16="http://schemas.microsoft.com/office/drawing/2014/main" id="{127956B6-B62D-109B-BE65-C433B050F8F6}"/>
              </a:ext>
            </a:extLst>
          </p:cNvPr>
          <p:cNvSpPr>
            <a:spLocks noGrp="1"/>
          </p:cNvSpPr>
          <p:nvPr>
            <p:ph type="title"/>
          </p:nvPr>
        </p:nvSpPr>
        <p:spPr/>
        <p:txBody>
          <a:bodyPr/>
          <a:lstStyle/>
          <a:p>
            <a:r>
              <a:rPr lang="tr-TR" altLang="tr-TR"/>
              <a:t>Hesaplama adımları</a:t>
            </a:r>
            <a:endParaRPr lang="tr-TR"/>
          </a:p>
        </p:txBody>
      </p:sp>
      <p:grpSp>
        <p:nvGrpSpPr>
          <p:cNvPr id="12293" name="Group 5">
            <a:extLst>
              <a:ext uri="{FF2B5EF4-FFF2-40B4-BE49-F238E27FC236}">
                <a16:creationId xmlns:a16="http://schemas.microsoft.com/office/drawing/2014/main" id="{D61A9CE1-3AD2-4CB0-9E75-5A56C03DC68F}"/>
              </a:ext>
            </a:extLst>
          </p:cNvPr>
          <p:cNvGrpSpPr>
            <a:grpSpLocks/>
          </p:cNvGrpSpPr>
          <p:nvPr/>
        </p:nvGrpSpPr>
        <p:grpSpPr bwMode="auto">
          <a:xfrm>
            <a:off x="1844280" y="3914775"/>
            <a:ext cx="4402931" cy="1890713"/>
            <a:chOff x="589" y="2568"/>
            <a:chExt cx="3698" cy="1588"/>
          </a:xfrm>
        </p:grpSpPr>
        <p:sp>
          <p:nvSpPr>
            <p:cNvPr id="12339" name="Oval 6">
              <a:extLst>
                <a:ext uri="{FF2B5EF4-FFF2-40B4-BE49-F238E27FC236}">
                  <a16:creationId xmlns:a16="http://schemas.microsoft.com/office/drawing/2014/main" id="{CCC0FBB6-F757-407D-B1D7-6DD4E57FC42B}"/>
                </a:ext>
              </a:extLst>
            </p:cNvPr>
            <p:cNvSpPr>
              <a:spLocks noChangeArrowheads="1"/>
            </p:cNvSpPr>
            <p:nvPr/>
          </p:nvSpPr>
          <p:spPr bwMode="auto">
            <a:xfrm>
              <a:off x="589" y="3271"/>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2340" name="Oval 7">
              <a:extLst>
                <a:ext uri="{FF2B5EF4-FFF2-40B4-BE49-F238E27FC236}">
                  <a16:creationId xmlns:a16="http://schemas.microsoft.com/office/drawing/2014/main" id="{DDBA9317-B95B-47B6-9932-2973015BF97D}"/>
                </a:ext>
              </a:extLst>
            </p:cNvPr>
            <p:cNvSpPr>
              <a:spLocks noChangeArrowheads="1"/>
            </p:cNvSpPr>
            <p:nvPr/>
          </p:nvSpPr>
          <p:spPr bwMode="auto">
            <a:xfrm>
              <a:off x="2948" y="3317"/>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2341" name="Oval 8">
              <a:extLst>
                <a:ext uri="{FF2B5EF4-FFF2-40B4-BE49-F238E27FC236}">
                  <a16:creationId xmlns:a16="http://schemas.microsoft.com/office/drawing/2014/main" id="{1D8F9805-3183-4B7B-BF89-CECABC061582}"/>
                </a:ext>
              </a:extLst>
            </p:cNvPr>
            <p:cNvSpPr>
              <a:spLocks noChangeArrowheads="1"/>
            </p:cNvSpPr>
            <p:nvPr/>
          </p:nvSpPr>
          <p:spPr bwMode="auto">
            <a:xfrm>
              <a:off x="1678" y="324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2342" name="Oval 9">
              <a:extLst>
                <a:ext uri="{FF2B5EF4-FFF2-40B4-BE49-F238E27FC236}">
                  <a16:creationId xmlns:a16="http://schemas.microsoft.com/office/drawing/2014/main" id="{FCB5A36D-F49D-4D7B-BD4D-511B9814640F}"/>
                </a:ext>
              </a:extLst>
            </p:cNvPr>
            <p:cNvSpPr>
              <a:spLocks noChangeArrowheads="1"/>
            </p:cNvSpPr>
            <p:nvPr/>
          </p:nvSpPr>
          <p:spPr bwMode="auto">
            <a:xfrm>
              <a:off x="1746" y="3929"/>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2343" name="Oval 10">
              <a:extLst>
                <a:ext uri="{FF2B5EF4-FFF2-40B4-BE49-F238E27FC236}">
                  <a16:creationId xmlns:a16="http://schemas.microsoft.com/office/drawing/2014/main" id="{B560C83C-9A25-4FCA-9FB3-769AD9346E36}"/>
                </a:ext>
              </a:extLst>
            </p:cNvPr>
            <p:cNvSpPr>
              <a:spLocks noChangeArrowheads="1"/>
            </p:cNvSpPr>
            <p:nvPr/>
          </p:nvSpPr>
          <p:spPr bwMode="auto">
            <a:xfrm>
              <a:off x="1882" y="2568"/>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sp>
          <p:nvSpPr>
            <p:cNvPr id="12344" name="Oval 11">
              <a:extLst>
                <a:ext uri="{FF2B5EF4-FFF2-40B4-BE49-F238E27FC236}">
                  <a16:creationId xmlns:a16="http://schemas.microsoft.com/office/drawing/2014/main" id="{DE758513-6CB2-469F-8D05-85814FA6E0AF}"/>
                </a:ext>
              </a:extLst>
            </p:cNvPr>
            <p:cNvSpPr>
              <a:spLocks noChangeArrowheads="1"/>
            </p:cNvSpPr>
            <p:nvPr/>
          </p:nvSpPr>
          <p:spPr bwMode="auto">
            <a:xfrm>
              <a:off x="4037" y="3453"/>
              <a:ext cx="250" cy="22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grpSp>
        <p:nvGrpSpPr>
          <p:cNvPr id="12294" name="Group 12">
            <a:extLst>
              <a:ext uri="{FF2B5EF4-FFF2-40B4-BE49-F238E27FC236}">
                <a16:creationId xmlns:a16="http://schemas.microsoft.com/office/drawing/2014/main" id="{036FA59D-A83B-4BCB-AC9D-A38B31FCF7C3}"/>
              </a:ext>
            </a:extLst>
          </p:cNvPr>
          <p:cNvGrpSpPr>
            <a:grpSpLocks/>
          </p:cNvGrpSpPr>
          <p:nvPr/>
        </p:nvGrpSpPr>
        <p:grpSpPr bwMode="auto">
          <a:xfrm>
            <a:off x="2006205" y="4131470"/>
            <a:ext cx="4077890" cy="1593056"/>
            <a:chOff x="725" y="2750"/>
            <a:chExt cx="3425" cy="1338"/>
          </a:xfrm>
        </p:grpSpPr>
        <p:sp>
          <p:nvSpPr>
            <p:cNvPr id="12331" name="Line 13">
              <a:extLst>
                <a:ext uri="{FF2B5EF4-FFF2-40B4-BE49-F238E27FC236}">
                  <a16:creationId xmlns:a16="http://schemas.microsoft.com/office/drawing/2014/main" id="{E24CDF0C-5EB0-4DA7-BD3C-9AC86DA603E2}"/>
                </a:ext>
              </a:extLst>
            </p:cNvPr>
            <p:cNvSpPr>
              <a:spLocks noChangeShapeType="1"/>
            </p:cNvSpPr>
            <p:nvPr/>
          </p:nvSpPr>
          <p:spPr bwMode="auto">
            <a:xfrm>
              <a:off x="1769" y="3475"/>
              <a:ext cx="45"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2" name="Line 14">
              <a:extLst>
                <a:ext uri="{FF2B5EF4-FFF2-40B4-BE49-F238E27FC236}">
                  <a16:creationId xmlns:a16="http://schemas.microsoft.com/office/drawing/2014/main" id="{52151603-9FAB-4E54-B050-7123427F6585}"/>
                </a:ext>
              </a:extLst>
            </p:cNvPr>
            <p:cNvSpPr>
              <a:spLocks noChangeShapeType="1"/>
            </p:cNvSpPr>
            <p:nvPr/>
          </p:nvSpPr>
          <p:spPr bwMode="auto">
            <a:xfrm flipV="1">
              <a:off x="816" y="2750"/>
              <a:ext cx="1089" cy="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3" name="Line 15">
              <a:extLst>
                <a:ext uri="{FF2B5EF4-FFF2-40B4-BE49-F238E27FC236}">
                  <a16:creationId xmlns:a16="http://schemas.microsoft.com/office/drawing/2014/main" id="{3887E10C-555F-4193-8C85-0A30E2C8F68B}"/>
                </a:ext>
              </a:extLst>
            </p:cNvPr>
            <p:cNvSpPr>
              <a:spLocks noChangeShapeType="1"/>
            </p:cNvSpPr>
            <p:nvPr/>
          </p:nvSpPr>
          <p:spPr bwMode="auto">
            <a:xfrm>
              <a:off x="839" y="3385"/>
              <a:ext cx="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4" name="Line 16">
              <a:extLst>
                <a:ext uri="{FF2B5EF4-FFF2-40B4-BE49-F238E27FC236}">
                  <a16:creationId xmlns:a16="http://schemas.microsoft.com/office/drawing/2014/main" id="{C347866F-FFC7-4DA5-A311-321067741832}"/>
                </a:ext>
              </a:extLst>
            </p:cNvPr>
            <p:cNvSpPr>
              <a:spLocks noChangeShapeType="1"/>
            </p:cNvSpPr>
            <p:nvPr/>
          </p:nvSpPr>
          <p:spPr bwMode="auto">
            <a:xfrm>
              <a:off x="1905" y="3430"/>
              <a:ext cx="1043"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5" name="Line 17">
              <a:extLst>
                <a:ext uri="{FF2B5EF4-FFF2-40B4-BE49-F238E27FC236}">
                  <a16:creationId xmlns:a16="http://schemas.microsoft.com/office/drawing/2014/main" id="{C6630BCE-0CCD-4960-BA12-575F93EBF11F}"/>
                </a:ext>
              </a:extLst>
            </p:cNvPr>
            <p:cNvSpPr>
              <a:spLocks noChangeShapeType="1"/>
            </p:cNvSpPr>
            <p:nvPr/>
          </p:nvSpPr>
          <p:spPr bwMode="auto">
            <a:xfrm>
              <a:off x="3129" y="3521"/>
              <a:ext cx="908"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6" name="Line 18">
              <a:extLst>
                <a:ext uri="{FF2B5EF4-FFF2-40B4-BE49-F238E27FC236}">
                  <a16:creationId xmlns:a16="http://schemas.microsoft.com/office/drawing/2014/main" id="{68712870-7626-4A8F-98BE-5D72E6AF04C3}"/>
                </a:ext>
              </a:extLst>
            </p:cNvPr>
            <p:cNvSpPr>
              <a:spLocks noChangeShapeType="1"/>
            </p:cNvSpPr>
            <p:nvPr/>
          </p:nvSpPr>
          <p:spPr bwMode="auto">
            <a:xfrm>
              <a:off x="2064" y="2772"/>
              <a:ext cx="907" cy="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7" name="Line 19">
              <a:extLst>
                <a:ext uri="{FF2B5EF4-FFF2-40B4-BE49-F238E27FC236}">
                  <a16:creationId xmlns:a16="http://schemas.microsoft.com/office/drawing/2014/main" id="{A5B7F12D-EB97-420D-8C95-209D1E1427AB}"/>
                </a:ext>
              </a:extLst>
            </p:cNvPr>
            <p:cNvSpPr>
              <a:spLocks noChangeShapeType="1"/>
            </p:cNvSpPr>
            <p:nvPr/>
          </p:nvSpPr>
          <p:spPr bwMode="auto">
            <a:xfrm flipV="1">
              <a:off x="1995" y="3680"/>
              <a:ext cx="2155"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sp>
          <p:nvSpPr>
            <p:cNvPr id="12338" name="Line 20">
              <a:extLst>
                <a:ext uri="{FF2B5EF4-FFF2-40B4-BE49-F238E27FC236}">
                  <a16:creationId xmlns:a16="http://schemas.microsoft.com/office/drawing/2014/main" id="{BAC853C5-5771-4F33-9E03-E4381F03BCC3}"/>
                </a:ext>
              </a:extLst>
            </p:cNvPr>
            <p:cNvSpPr>
              <a:spLocks noChangeShapeType="1"/>
            </p:cNvSpPr>
            <p:nvPr/>
          </p:nvSpPr>
          <p:spPr bwMode="auto">
            <a:xfrm>
              <a:off x="725" y="3498"/>
              <a:ext cx="1021" cy="5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sz="1350"/>
            </a:p>
          </p:txBody>
        </p:sp>
      </p:grpSp>
      <p:sp>
        <p:nvSpPr>
          <p:cNvPr id="12295" name="Oval 21">
            <a:extLst>
              <a:ext uri="{FF2B5EF4-FFF2-40B4-BE49-F238E27FC236}">
                <a16:creationId xmlns:a16="http://schemas.microsoft.com/office/drawing/2014/main" id="{7579B48B-6E43-4E36-BB8C-135A7E18A1B3}"/>
              </a:ext>
            </a:extLst>
          </p:cNvPr>
          <p:cNvSpPr>
            <a:spLocks noChangeArrowheads="1"/>
          </p:cNvSpPr>
          <p:nvPr/>
        </p:nvSpPr>
        <p:spPr bwMode="auto">
          <a:xfrm>
            <a:off x="1844280" y="4751785"/>
            <a:ext cx="297656" cy="270272"/>
          </a:xfrm>
          <a:prstGeom prst="ellipse">
            <a:avLst/>
          </a:prstGeom>
          <a:solidFill>
            <a:schemeClr val="bg1"/>
          </a:solidFill>
          <a:ln w="381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tr-TR" altLang="tr-TR" sz="1800"/>
          </a:p>
        </p:txBody>
      </p:sp>
      <p:grpSp>
        <p:nvGrpSpPr>
          <p:cNvPr id="12296" name="Group 22">
            <a:extLst>
              <a:ext uri="{FF2B5EF4-FFF2-40B4-BE49-F238E27FC236}">
                <a16:creationId xmlns:a16="http://schemas.microsoft.com/office/drawing/2014/main" id="{0DB04472-44DA-4EB1-8CF7-4318B6F5E96D}"/>
              </a:ext>
            </a:extLst>
          </p:cNvPr>
          <p:cNvGrpSpPr>
            <a:grpSpLocks/>
          </p:cNvGrpSpPr>
          <p:nvPr/>
        </p:nvGrpSpPr>
        <p:grpSpPr bwMode="auto">
          <a:xfrm>
            <a:off x="1818085" y="3888583"/>
            <a:ext cx="4427934" cy="1962150"/>
            <a:chOff x="567" y="2546"/>
            <a:chExt cx="3719" cy="1648"/>
          </a:xfrm>
        </p:grpSpPr>
        <p:sp>
          <p:nvSpPr>
            <p:cNvPr id="12325" name="Text Box 23">
              <a:extLst>
                <a:ext uri="{FF2B5EF4-FFF2-40B4-BE49-F238E27FC236}">
                  <a16:creationId xmlns:a16="http://schemas.microsoft.com/office/drawing/2014/main" id="{F6971F24-29E0-46FC-BEFF-C486BDC52B48}"/>
                </a:ext>
              </a:extLst>
            </p:cNvPr>
            <p:cNvSpPr txBox="1">
              <a:spLocks noChangeArrowheads="1"/>
            </p:cNvSpPr>
            <p:nvPr/>
          </p:nvSpPr>
          <p:spPr bwMode="auto">
            <a:xfrm>
              <a:off x="567" y="3249"/>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O</a:t>
              </a:r>
            </a:p>
          </p:txBody>
        </p:sp>
        <p:sp>
          <p:nvSpPr>
            <p:cNvPr id="12326" name="Text Box 24">
              <a:extLst>
                <a:ext uri="{FF2B5EF4-FFF2-40B4-BE49-F238E27FC236}">
                  <a16:creationId xmlns:a16="http://schemas.microsoft.com/office/drawing/2014/main" id="{AB00829B-9920-4DCF-9B83-E8EA88DAF62A}"/>
                </a:ext>
              </a:extLst>
            </p:cNvPr>
            <p:cNvSpPr txBox="1">
              <a:spLocks noChangeArrowheads="1"/>
            </p:cNvSpPr>
            <p:nvPr/>
          </p:nvSpPr>
          <p:spPr bwMode="auto">
            <a:xfrm>
              <a:off x="1882" y="254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A</a:t>
              </a:r>
            </a:p>
          </p:txBody>
        </p:sp>
        <p:sp>
          <p:nvSpPr>
            <p:cNvPr id="12327" name="Text Box 25">
              <a:extLst>
                <a:ext uri="{FF2B5EF4-FFF2-40B4-BE49-F238E27FC236}">
                  <a16:creationId xmlns:a16="http://schemas.microsoft.com/office/drawing/2014/main" id="{6D41A276-7DB4-4CDB-AC48-DD6A6A47527D}"/>
                </a:ext>
              </a:extLst>
            </p:cNvPr>
            <p:cNvSpPr txBox="1">
              <a:spLocks noChangeArrowheads="1"/>
            </p:cNvSpPr>
            <p:nvPr/>
          </p:nvSpPr>
          <p:spPr bwMode="auto">
            <a:xfrm>
              <a:off x="2948" y="3271"/>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D</a:t>
              </a:r>
            </a:p>
          </p:txBody>
        </p:sp>
        <p:sp>
          <p:nvSpPr>
            <p:cNvPr id="12328" name="Text Box 26">
              <a:extLst>
                <a:ext uri="{FF2B5EF4-FFF2-40B4-BE49-F238E27FC236}">
                  <a16:creationId xmlns:a16="http://schemas.microsoft.com/office/drawing/2014/main" id="{047DF4D8-C9C0-4E41-8148-8269A9BEF36C}"/>
                </a:ext>
              </a:extLst>
            </p:cNvPr>
            <p:cNvSpPr txBox="1">
              <a:spLocks noChangeArrowheads="1"/>
            </p:cNvSpPr>
            <p:nvPr/>
          </p:nvSpPr>
          <p:spPr bwMode="auto">
            <a:xfrm>
              <a:off x="1701" y="3226"/>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B</a:t>
              </a:r>
            </a:p>
          </p:txBody>
        </p:sp>
        <p:sp>
          <p:nvSpPr>
            <p:cNvPr id="12329" name="Text Box 27">
              <a:extLst>
                <a:ext uri="{FF2B5EF4-FFF2-40B4-BE49-F238E27FC236}">
                  <a16:creationId xmlns:a16="http://schemas.microsoft.com/office/drawing/2014/main" id="{5103A42C-4C22-48DC-8DCD-226078BABA83}"/>
                </a:ext>
              </a:extLst>
            </p:cNvPr>
            <p:cNvSpPr txBox="1">
              <a:spLocks noChangeArrowheads="1"/>
            </p:cNvSpPr>
            <p:nvPr/>
          </p:nvSpPr>
          <p:spPr bwMode="auto">
            <a:xfrm>
              <a:off x="1746" y="388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C</a:t>
              </a:r>
            </a:p>
          </p:txBody>
        </p:sp>
        <p:sp>
          <p:nvSpPr>
            <p:cNvPr id="12330" name="Text Box 28">
              <a:extLst>
                <a:ext uri="{FF2B5EF4-FFF2-40B4-BE49-F238E27FC236}">
                  <a16:creationId xmlns:a16="http://schemas.microsoft.com/office/drawing/2014/main" id="{C307C1A7-3397-47C5-9FD4-FB5C7D217546}"/>
                </a:ext>
              </a:extLst>
            </p:cNvPr>
            <p:cNvSpPr txBox="1">
              <a:spLocks noChangeArrowheads="1"/>
            </p:cNvSpPr>
            <p:nvPr/>
          </p:nvSpPr>
          <p:spPr bwMode="auto">
            <a:xfrm>
              <a:off x="4037" y="3430"/>
              <a:ext cx="2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T</a:t>
              </a:r>
            </a:p>
          </p:txBody>
        </p:sp>
      </p:grpSp>
      <p:sp>
        <p:nvSpPr>
          <p:cNvPr id="12297" name="Text Box 29">
            <a:extLst>
              <a:ext uri="{FF2B5EF4-FFF2-40B4-BE49-F238E27FC236}">
                <a16:creationId xmlns:a16="http://schemas.microsoft.com/office/drawing/2014/main" id="{156F49D3-E1D7-4650-A96F-F8A9DF6BA4B3}"/>
              </a:ext>
            </a:extLst>
          </p:cNvPr>
          <p:cNvSpPr txBox="1">
            <a:spLocks noChangeArrowheads="1"/>
          </p:cNvSpPr>
          <p:nvPr/>
        </p:nvSpPr>
        <p:spPr bwMode="auto">
          <a:xfrm>
            <a:off x="2438401" y="46172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298" name="Text Box 30">
            <a:extLst>
              <a:ext uri="{FF2B5EF4-FFF2-40B4-BE49-F238E27FC236}">
                <a16:creationId xmlns:a16="http://schemas.microsoft.com/office/drawing/2014/main" id="{D850FD56-6022-41BC-8CD9-C506CFEDDD80}"/>
              </a:ext>
            </a:extLst>
          </p:cNvPr>
          <p:cNvSpPr txBox="1">
            <a:spLocks noChangeArrowheads="1"/>
          </p:cNvSpPr>
          <p:nvPr/>
        </p:nvSpPr>
        <p:spPr bwMode="auto">
          <a:xfrm>
            <a:off x="4950620" y="4751785"/>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299" name="Text Box 31">
            <a:extLst>
              <a:ext uri="{FF2B5EF4-FFF2-40B4-BE49-F238E27FC236}">
                <a16:creationId xmlns:a16="http://schemas.microsoft.com/office/drawing/2014/main" id="{E23D090F-603A-484F-ACFA-8F4F69BFCAA0}"/>
              </a:ext>
            </a:extLst>
          </p:cNvPr>
          <p:cNvSpPr txBox="1">
            <a:spLocks noChangeArrowheads="1"/>
          </p:cNvSpPr>
          <p:nvPr/>
        </p:nvSpPr>
        <p:spPr bwMode="auto">
          <a:xfrm>
            <a:off x="5598320" y="4832747"/>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2300" name="Text Box 32">
            <a:extLst>
              <a:ext uri="{FF2B5EF4-FFF2-40B4-BE49-F238E27FC236}">
                <a16:creationId xmlns:a16="http://schemas.microsoft.com/office/drawing/2014/main" id="{2752D60A-A964-4D63-B742-6BDC2FF48835}"/>
              </a:ext>
            </a:extLst>
          </p:cNvPr>
          <p:cNvSpPr txBox="1">
            <a:spLocks noChangeArrowheads="1"/>
          </p:cNvSpPr>
          <p:nvPr/>
        </p:nvSpPr>
        <p:spPr bwMode="auto">
          <a:xfrm>
            <a:off x="2897983" y="4617244"/>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2301" name="Text Box 33">
            <a:extLst>
              <a:ext uri="{FF2B5EF4-FFF2-40B4-BE49-F238E27FC236}">
                <a16:creationId xmlns:a16="http://schemas.microsoft.com/office/drawing/2014/main" id="{65C0572C-2AF0-4F6E-A517-F96680F610A5}"/>
              </a:ext>
            </a:extLst>
          </p:cNvPr>
          <p:cNvSpPr txBox="1">
            <a:spLocks noChangeArrowheads="1"/>
          </p:cNvSpPr>
          <p:nvPr/>
        </p:nvSpPr>
        <p:spPr bwMode="auto">
          <a:xfrm>
            <a:off x="2195514" y="4860131"/>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302" name="Text Box 34">
            <a:extLst>
              <a:ext uri="{FF2B5EF4-FFF2-40B4-BE49-F238E27FC236}">
                <a16:creationId xmlns:a16="http://schemas.microsoft.com/office/drawing/2014/main" id="{F260EDE8-97E1-4B20-B4F7-614B4343EA14}"/>
              </a:ext>
            </a:extLst>
          </p:cNvPr>
          <p:cNvSpPr txBox="1">
            <a:spLocks noChangeArrowheads="1"/>
          </p:cNvSpPr>
          <p:nvPr/>
        </p:nvSpPr>
        <p:spPr bwMode="auto">
          <a:xfrm>
            <a:off x="2925366" y="5238750"/>
            <a:ext cx="2702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grpSp>
        <p:nvGrpSpPr>
          <p:cNvPr id="77859" name="Group 35">
            <a:extLst>
              <a:ext uri="{FF2B5EF4-FFF2-40B4-BE49-F238E27FC236}">
                <a16:creationId xmlns:a16="http://schemas.microsoft.com/office/drawing/2014/main" id="{47BCD76B-EA57-4EAF-829D-D27721BD11AB}"/>
              </a:ext>
            </a:extLst>
          </p:cNvPr>
          <p:cNvGrpSpPr>
            <a:grpSpLocks/>
          </p:cNvGrpSpPr>
          <p:nvPr/>
        </p:nvGrpSpPr>
        <p:grpSpPr bwMode="auto">
          <a:xfrm>
            <a:off x="2087167" y="3969546"/>
            <a:ext cx="3511153" cy="1800225"/>
            <a:chOff x="793" y="2614"/>
            <a:chExt cx="2949" cy="1512"/>
          </a:xfrm>
        </p:grpSpPr>
        <p:sp>
          <p:nvSpPr>
            <p:cNvPr id="12315" name="Text Box 36">
              <a:extLst>
                <a:ext uri="{FF2B5EF4-FFF2-40B4-BE49-F238E27FC236}">
                  <a16:creationId xmlns:a16="http://schemas.microsoft.com/office/drawing/2014/main" id="{A33B2BB1-F793-460A-9C0A-8E701164D192}"/>
                </a:ext>
              </a:extLst>
            </p:cNvPr>
            <p:cNvSpPr txBox="1">
              <a:spLocks noChangeArrowheads="1"/>
            </p:cNvSpPr>
            <p:nvPr/>
          </p:nvSpPr>
          <p:spPr bwMode="auto">
            <a:xfrm>
              <a:off x="793" y="3045"/>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2316" name="Text Box 37">
              <a:extLst>
                <a:ext uri="{FF2B5EF4-FFF2-40B4-BE49-F238E27FC236}">
                  <a16:creationId xmlns:a16="http://schemas.microsoft.com/office/drawing/2014/main" id="{2EAB8F7B-6266-40D3-A9F4-A45DC5FD3815}"/>
                </a:ext>
              </a:extLst>
            </p:cNvPr>
            <p:cNvSpPr txBox="1">
              <a:spLocks noChangeArrowheads="1"/>
            </p:cNvSpPr>
            <p:nvPr/>
          </p:nvSpPr>
          <p:spPr bwMode="auto">
            <a:xfrm>
              <a:off x="1769" y="343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2317" name="Text Box 38">
              <a:extLst>
                <a:ext uri="{FF2B5EF4-FFF2-40B4-BE49-F238E27FC236}">
                  <a16:creationId xmlns:a16="http://schemas.microsoft.com/office/drawing/2014/main" id="{DA3E5F15-5892-4559-8AB5-1D24C3C10161}"/>
                </a:ext>
              </a:extLst>
            </p:cNvPr>
            <p:cNvSpPr txBox="1">
              <a:spLocks noChangeArrowheads="1"/>
            </p:cNvSpPr>
            <p:nvPr/>
          </p:nvSpPr>
          <p:spPr bwMode="auto">
            <a:xfrm>
              <a:off x="1565" y="261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318" name="Text Box 39">
              <a:extLst>
                <a:ext uri="{FF2B5EF4-FFF2-40B4-BE49-F238E27FC236}">
                  <a16:creationId xmlns:a16="http://schemas.microsoft.com/office/drawing/2014/main" id="{EE0EAA24-05FC-4E69-B07F-E2C632EE047C}"/>
                </a:ext>
              </a:extLst>
            </p:cNvPr>
            <p:cNvSpPr txBox="1">
              <a:spLocks noChangeArrowheads="1"/>
            </p:cNvSpPr>
            <p:nvPr/>
          </p:nvSpPr>
          <p:spPr bwMode="auto">
            <a:xfrm>
              <a:off x="2812" y="3067"/>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319" name="Text Box 40">
              <a:extLst>
                <a:ext uri="{FF2B5EF4-FFF2-40B4-BE49-F238E27FC236}">
                  <a16:creationId xmlns:a16="http://schemas.microsoft.com/office/drawing/2014/main" id="{4D3E2876-058D-4775-B902-41B273BD2477}"/>
                </a:ext>
              </a:extLst>
            </p:cNvPr>
            <p:cNvSpPr txBox="1">
              <a:spLocks noChangeArrowheads="1"/>
            </p:cNvSpPr>
            <p:nvPr/>
          </p:nvSpPr>
          <p:spPr bwMode="auto">
            <a:xfrm>
              <a:off x="1791" y="3702"/>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320" name="Text Box 41">
              <a:extLst>
                <a:ext uri="{FF2B5EF4-FFF2-40B4-BE49-F238E27FC236}">
                  <a16:creationId xmlns:a16="http://schemas.microsoft.com/office/drawing/2014/main" id="{6E160E0E-BAE7-4532-9EBB-33F8731B7F5B}"/>
                </a:ext>
              </a:extLst>
            </p:cNvPr>
            <p:cNvSpPr txBox="1">
              <a:spLocks noChangeArrowheads="1"/>
            </p:cNvSpPr>
            <p:nvPr/>
          </p:nvSpPr>
          <p:spPr bwMode="auto">
            <a:xfrm>
              <a:off x="1950" y="320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2321" name="Text Box 42">
              <a:extLst>
                <a:ext uri="{FF2B5EF4-FFF2-40B4-BE49-F238E27FC236}">
                  <a16:creationId xmlns:a16="http://schemas.microsoft.com/office/drawing/2014/main" id="{152CE134-427B-4E68-AF10-7FB31BCEBBD4}"/>
                </a:ext>
              </a:extLst>
            </p:cNvPr>
            <p:cNvSpPr txBox="1">
              <a:spLocks noChangeArrowheads="1"/>
            </p:cNvSpPr>
            <p:nvPr/>
          </p:nvSpPr>
          <p:spPr bwMode="auto">
            <a:xfrm>
              <a:off x="2585" y="322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2322" name="Text Box 43">
              <a:extLst>
                <a:ext uri="{FF2B5EF4-FFF2-40B4-BE49-F238E27FC236}">
                  <a16:creationId xmlns:a16="http://schemas.microsoft.com/office/drawing/2014/main" id="{29232DD1-F76B-48E9-B76E-ED45518A0103}"/>
                </a:ext>
              </a:extLst>
            </p:cNvPr>
            <p:cNvSpPr txBox="1">
              <a:spLocks noChangeArrowheads="1"/>
            </p:cNvSpPr>
            <p:nvPr/>
          </p:nvSpPr>
          <p:spPr bwMode="auto">
            <a:xfrm>
              <a:off x="2132" y="381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2323" name="Text Box 44">
              <a:extLst>
                <a:ext uri="{FF2B5EF4-FFF2-40B4-BE49-F238E27FC236}">
                  <a16:creationId xmlns:a16="http://schemas.microsoft.com/office/drawing/2014/main" id="{0E5F057D-466E-4208-BEB7-94860C8B5F11}"/>
                </a:ext>
              </a:extLst>
            </p:cNvPr>
            <p:cNvSpPr txBox="1">
              <a:spLocks noChangeArrowheads="1"/>
            </p:cNvSpPr>
            <p:nvPr/>
          </p:nvSpPr>
          <p:spPr bwMode="auto">
            <a:xfrm>
              <a:off x="3515" y="354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2324" name="Text Box 45">
              <a:extLst>
                <a:ext uri="{FF2B5EF4-FFF2-40B4-BE49-F238E27FC236}">
                  <a16:creationId xmlns:a16="http://schemas.microsoft.com/office/drawing/2014/main" id="{04B28CEB-7974-4872-BFF1-62504A97C414}"/>
                </a:ext>
              </a:extLst>
            </p:cNvPr>
            <p:cNvSpPr txBox="1">
              <a:spLocks noChangeArrowheads="1"/>
            </p:cNvSpPr>
            <p:nvPr/>
          </p:nvSpPr>
          <p:spPr bwMode="auto">
            <a:xfrm>
              <a:off x="2154" y="265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grpSp>
      <p:grpSp>
        <p:nvGrpSpPr>
          <p:cNvPr id="77870" name="Group 46">
            <a:extLst>
              <a:ext uri="{FF2B5EF4-FFF2-40B4-BE49-F238E27FC236}">
                <a16:creationId xmlns:a16="http://schemas.microsoft.com/office/drawing/2014/main" id="{BAE4EEAB-C2E4-4E55-A9A9-84C9D500F729}"/>
              </a:ext>
            </a:extLst>
          </p:cNvPr>
          <p:cNvGrpSpPr>
            <a:grpSpLocks/>
          </p:cNvGrpSpPr>
          <p:nvPr/>
        </p:nvGrpSpPr>
        <p:grpSpPr bwMode="auto">
          <a:xfrm>
            <a:off x="2060973" y="3942162"/>
            <a:ext cx="3511153" cy="1800225"/>
            <a:chOff x="793" y="2614"/>
            <a:chExt cx="2949" cy="1512"/>
          </a:xfrm>
        </p:grpSpPr>
        <p:sp>
          <p:nvSpPr>
            <p:cNvPr id="12305" name="Text Box 47">
              <a:extLst>
                <a:ext uri="{FF2B5EF4-FFF2-40B4-BE49-F238E27FC236}">
                  <a16:creationId xmlns:a16="http://schemas.microsoft.com/office/drawing/2014/main" id="{0841C241-72E9-4389-9E3C-4817E6948018}"/>
                </a:ext>
              </a:extLst>
            </p:cNvPr>
            <p:cNvSpPr txBox="1">
              <a:spLocks noChangeArrowheads="1"/>
            </p:cNvSpPr>
            <p:nvPr/>
          </p:nvSpPr>
          <p:spPr bwMode="auto">
            <a:xfrm>
              <a:off x="793" y="3045"/>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3</a:t>
              </a:r>
            </a:p>
          </p:txBody>
        </p:sp>
        <p:sp>
          <p:nvSpPr>
            <p:cNvPr id="12306" name="Text Box 48">
              <a:extLst>
                <a:ext uri="{FF2B5EF4-FFF2-40B4-BE49-F238E27FC236}">
                  <a16:creationId xmlns:a16="http://schemas.microsoft.com/office/drawing/2014/main" id="{1CECE969-C6F0-40B6-BB7A-CC4B80B2A1D0}"/>
                </a:ext>
              </a:extLst>
            </p:cNvPr>
            <p:cNvSpPr txBox="1">
              <a:spLocks noChangeArrowheads="1"/>
            </p:cNvSpPr>
            <p:nvPr/>
          </p:nvSpPr>
          <p:spPr bwMode="auto">
            <a:xfrm>
              <a:off x="1769" y="3430"/>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3</a:t>
              </a:r>
            </a:p>
          </p:txBody>
        </p:sp>
        <p:sp>
          <p:nvSpPr>
            <p:cNvPr id="12307" name="Text Box 49">
              <a:extLst>
                <a:ext uri="{FF2B5EF4-FFF2-40B4-BE49-F238E27FC236}">
                  <a16:creationId xmlns:a16="http://schemas.microsoft.com/office/drawing/2014/main" id="{D17C7994-028D-4E70-A385-A62B74153ADD}"/>
                </a:ext>
              </a:extLst>
            </p:cNvPr>
            <p:cNvSpPr txBox="1">
              <a:spLocks noChangeArrowheads="1"/>
            </p:cNvSpPr>
            <p:nvPr/>
          </p:nvSpPr>
          <p:spPr bwMode="auto">
            <a:xfrm>
              <a:off x="1565" y="2614"/>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2308" name="Text Box 50">
              <a:extLst>
                <a:ext uri="{FF2B5EF4-FFF2-40B4-BE49-F238E27FC236}">
                  <a16:creationId xmlns:a16="http://schemas.microsoft.com/office/drawing/2014/main" id="{3DF90988-D9D4-40CD-BC7F-33110749D0E2}"/>
                </a:ext>
              </a:extLst>
            </p:cNvPr>
            <p:cNvSpPr txBox="1">
              <a:spLocks noChangeArrowheads="1"/>
            </p:cNvSpPr>
            <p:nvPr/>
          </p:nvSpPr>
          <p:spPr bwMode="auto">
            <a:xfrm>
              <a:off x="2812" y="3067"/>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2309" name="Text Box 51">
              <a:extLst>
                <a:ext uri="{FF2B5EF4-FFF2-40B4-BE49-F238E27FC236}">
                  <a16:creationId xmlns:a16="http://schemas.microsoft.com/office/drawing/2014/main" id="{74409B11-EAAB-4562-80F9-8DC94BFDF19A}"/>
                </a:ext>
              </a:extLst>
            </p:cNvPr>
            <p:cNvSpPr txBox="1">
              <a:spLocks noChangeArrowheads="1"/>
            </p:cNvSpPr>
            <p:nvPr/>
          </p:nvSpPr>
          <p:spPr bwMode="auto">
            <a:xfrm>
              <a:off x="1791" y="3702"/>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1</a:t>
              </a:r>
            </a:p>
          </p:txBody>
        </p:sp>
        <p:sp>
          <p:nvSpPr>
            <p:cNvPr id="12310" name="Text Box 52">
              <a:extLst>
                <a:ext uri="{FF2B5EF4-FFF2-40B4-BE49-F238E27FC236}">
                  <a16:creationId xmlns:a16="http://schemas.microsoft.com/office/drawing/2014/main" id="{038D863D-1D14-48EA-B9D3-58B880CFA4E2}"/>
                </a:ext>
              </a:extLst>
            </p:cNvPr>
            <p:cNvSpPr txBox="1">
              <a:spLocks noChangeArrowheads="1"/>
            </p:cNvSpPr>
            <p:nvPr/>
          </p:nvSpPr>
          <p:spPr bwMode="auto">
            <a:xfrm>
              <a:off x="1950" y="320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2</a:t>
              </a:r>
            </a:p>
          </p:txBody>
        </p:sp>
        <p:sp>
          <p:nvSpPr>
            <p:cNvPr id="12311" name="Text Box 53">
              <a:extLst>
                <a:ext uri="{FF2B5EF4-FFF2-40B4-BE49-F238E27FC236}">
                  <a16:creationId xmlns:a16="http://schemas.microsoft.com/office/drawing/2014/main" id="{09B1AA9C-5E26-43DF-BE25-2B9A6A230358}"/>
                </a:ext>
              </a:extLst>
            </p:cNvPr>
            <p:cNvSpPr txBox="1">
              <a:spLocks noChangeArrowheads="1"/>
            </p:cNvSpPr>
            <p:nvPr/>
          </p:nvSpPr>
          <p:spPr bwMode="auto">
            <a:xfrm>
              <a:off x="2585" y="322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4</a:t>
              </a:r>
            </a:p>
          </p:txBody>
        </p:sp>
        <p:sp>
          <p:nvSpPr>
            <p:cNvPr id="12312" name="Text Box 54">
              <a:extLst>
                <a:ext uri="{FF2B5EF4-FFF2-40B4-BE49-F238E27FC236}">
                  <a16:creationId xmlns:a16="http://schemas.microsoft.com/office/drawing/2014/main" id="{55E863B4-3A86-438C-8B65-A22F5B33536D}"/>
                </a:ext>
              </a:extLst>
            </p:cNvPr>
            <p:cNvSpPr txBox="1">
              <a:spLocks noChangeArrowheads="1"/>
            </p:cNvSpPr>
            <p:nvPr/>
          </p:nvSpPr>
          <p:spPr bwMode="auto">
            <a:xfrm>
              <a:off x="2132" y="3816"/>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0</a:t>
              </a:r>
            </a:p>
          </p:txBody>
        </p:sp>
        <p:sp>
          <p:nvSpPr>
            <p:cNvPr id="12313" name="Text Box 55">
              <a:extLst>
                <a:ext uri="{FF2B5EF4-FFF2-40B4-BE49-F238E27FC236}">
                  <a16:creationId xmlns:a16="http://schemas.microsoft.com/office/drawing/2014/main" id="{CC112B88-DE3C-4FF9-91BA-EDC7BE5D231C}"/>
                </a:ext>
              </a:extLst>
            </p:cNvPr>
            <p:cNvSpPr txBox="1">
              <a:spLocks noChangeArrowheads="1"/>
            </p:cNvSpPr>
            <p:nvPr/>
          </p:nvSpPr>
          <p:spPr bwMode="auto">
            <a:xfrm>
              <a:off x="3515" y="3543"/>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5</a:t>
              </a:r>
            </a:p>
          </p:txBody>
        </p:sp>
        <p:sp>
          <p:nvSpPr>
            <p:cNvPr id="12314" name="Text Box 56">
              <a:extLst>
                <a:ext uri="{FF2B5EF4-FFF2-40B4-BE49-F238E27FC236}">
                  <a16:creationId xmlns:a16="http://schemas.microsoft.com/office/drawing/2014/main" id="{367876B2-2997-4C88-AB8B-4D8E773BD92C}"/>
                </a:ext>
              </a:extLst>
            </p:cNvPr>
            <p:cNvSpPr txBox="1">
              <a:spLocks noChangeArrowheads="1"/>
            </p:cNvSpPr>
            <p:nvPr/>
          </p:nvSpPr>
          <p:spPr bwMode="auto">
            <a:xfrm>
              <a:off x="2154" y="2659"/>
              <a:ext cx="22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tr-TR" sz="1800"/>
                <a:t>3</a:t>
              </a:r>
            </a:p>
          </p:txBody>
        </p:sp>
      </p:grpSp>
      <p:pic>
        <p:nvPicPr>
          <p:cNvPr id="3" name="Picture 2">
            <a:extLst>
              <a:ext uri="{FF2B5EF4-FFF2-40B4-BE49-F238E27FC236}">
                <a16:creationId xmlns:a16="http://schemas.microsoft.com/office/drawing/2014/main" id="{093DBC1D-11DA-E96D-0EEF-38FA6AA47062}"/>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139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782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782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xit" presetSubtype="16" fill="hold" nodeType="clickEffect">
                                  <p:stCondLst>
                                    <p:cond delay="0"/>
                                  </p:stCondLst>
                                  <p:childTnLst>
                                    <p:animEffect transition="out" filter="box(in)">
                                      <p:cBhvr>
                                        <p:cTn id="18" dur="500"/>
                                        <p:tgtEl>
                                          <p:spTgt spid="77859"/>
                                        </p:tgtEl>
                                      </p:cBhvr>
                                    </p:animEffect>
                                    <p:set>
                                      <p:cBhvr>
                                        <p:cTn id="19" dur="1" fill="hold">
                                          <p:stCondLst>
                                            <p:cond delay="499"/>
                                          </p:stCondLst>
                                        </p:cTn>
                                        <p:tgtEl>
                                          <p:spTgt spid="77859"/>
                                        </p:tgtEl>
                                        <p:attrNameLst>
                                          <p:attrName>style.visibility</p:attrName>
                                        </p:attrNameLst>
                                      </p:cBhvr>
                                      <p:to>
                                        <p:strVal val="hidden"/>
                                      </p:to>
                                    </p:set>
                                  </p:childTnLst>
                                </p:cTn>
                              </p:par>
                              <p:par>
                                <p:cTn id="20" presetID="4" presetClass="entr" presetSubtype="16" fill="hold" nodeType="withEffect">
                                  <p:stCondLst>
                                    <p:cond delay="0"/>
                                  </p:stCondLst>
                                  <p:childTnLst>
                                    <p:set>
                                      <p:cBhvr>
                                        <p:cTn id="21" dur="1" fill="hold">
                                          <p:stCondLst>
                                            <p:cond delay="0"/>
                                          </p:stCondLst>
                                        </p:cTn>
                                        <p:tgtEl>
                                          <p:spTgt spid="77870"/>
                                        </p:tgtEl>
                                        <p:attrNameLst>
                                          <p:attrName>style.visibility</p:attrName>
                                        </p:attrNameLst>
                                      </p:cBhvr>
                                      <p:to>
                                        <p:strVal val="visible"/>
                                      </p:to>
                                    </p:set>
                                    <p:animEffect transition="in" filter="box(in)">
                                      <p:cBhvr>
                                        <p:cTn id="22" dur="500"/>
                                        <p:tgtEl>
                                          <p:spTgt spid="77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BBD05771-36A7-468F-BF93-F9686005F7B8}"/>
              </a:ext>
            </a:extLst>
          </p:cNvPr>
          <p:cNvSpPr>
            <a:spLocks noGrp="1" noChangeArrowheads="1"/>
          </p:cNvSpPr>
          <p:nvPr>
            <p:ph idx="1"/>
          </p:nvPr>
        </p:nvSpPr>
        <p:spPr/>
        <p:txBody>
          <a:bodyPr>
            <a:normAutofit/>
          </a:bodyPr>
          <a:lstStyle/>
          <a:p>
            <a:pPr eaLnBrk="1" hangingPunct="1"/>
            <a:r>
              <a:rPr lang="tr-TR" altLang="tr-TR" sz="1800" dirty="0">
                <a:latin typeface="Arial" panose="020B0604020202020204" pitchFamily="34" charset="0"/>
                <a:sym typeface="Symbol" panose="05050102010706020507" pitchFamily="18" charset="2"/>
              </a:rPr>
              <a:t>Kaynaktan hedefe olan akış seçilen herhangi bir yol ile artırılamıyorsa akış optimuma ulaşmıştır.</a:t>
            </a:r>
            <a:endParaRPr lang="en-US" altLang="tr-TR" sz="1800" dirty="0">
              <a:latin typeface="Arial" panose="020B0604020202020204" pitchFamily="34" charset="0"/>
              <a:sym typeface="Symbol" panose="05050102010706020507" pitchFamily="18" charset="2"/>
            </a:endParaRPr>
          </a:p>
          <a:p>
            <a:pPr eaLnBrk="1" hangingPunct="1">
              <a:buFontTx/>
              <a:buNone/>
            </a:pPr>
            <a:r>
              <a:rPr lang="en-US" altLang="tr-TR" sz="1800" dirty="0">
                <a:latin typeface="Arial" panose="020B0604020202020204" pitchFamily="34" charset="0"/>
                <a:sym typeface="Symbol" panose="05050102010706020507" pitchFamily="18" charset="2"/>
              </a:rPr>
              <a:t>		</a:t>
            </a:r>
            <a:r>
              <a:rPr lang="en-US" altLang="tr-TR" sz="1800" dirty="0">
                <a:solidFill>
                  <a:schemeClr val="accent2"/>
                </a:solidFill>
                <a:latin typeface="Arial" panose="020B0604020202020204" pitchFamily="34" charset="0"/>
                <a:sym typeface="Symbol" panose="05050102010706020507" pitchFamily="18" charset="2"/>
              </a:rPr>
              <a:t>flow(</a:t>
            </a:r>
            <a:r>
              <a:rPr lang="en-US" altLang="tr-TR" sz="1800" dirty="0">
                <a:solidFill>
                  <a:schemeClr val="accent2"/>
                </a:solidFill>
                <a:sym typeface="Symbol" panose="05050102010706020507" pitchFamily="18" charset="2"/>
              </a:rPr>
              <a:t>OA</a:t>
            </a:r>
            <a:r>
              <a:rPr lang="en-US" altLang="tr-TR" sz="1800" dirty="0">
                <a:solidFill>
                  <a:schemeClr val="accent2"/>
                </a:solidFill>
                <a:latin typeface="Arial" panose="020B0604020202020204" pitchFamily="34" charset="0"/>
                <a:sym typeface="Symbol" panose="05050102010706020507" pitchFamily="18" charset="2"/>
              </a:rPr>
              <a:t>)=1, flow(</a:t>
            </a:r>
            <a:r>
              <a:rPr lang="en-US" altLang="tr-TR" sz="1800" dirty="0">
                <a:solidFill>
                  <a:schemeClr val="accent2"/>
                </a:solidFill>
                <a:sym typeface="Symbol" panose="05050102010706020507" pitchFamily="18" charset="2"/>
              </a:rPr>
              <a:t>OB</a:t>
            </a:r>
            <a:r>
              <a:rPr lang="en-US" altLang="tr-TR" sz="1800" dirty="0">
                <a:solidFill>
                  <a:schemeClr val="accent2"/>
                </a:solidFill>
                <a:latin typeface="Arial" panose="020B0604020202020204" pitchFamily="34" charset="0"/>
                <a:sym typeface="Symbol" panose="05050102010706020507" pitchFamily="18" charset="2"/>
              </a:rPr>
              <a:t>)=5, flow(</a:t>
            </a:r>
            <a:r>
              <a:rPr lang="en-US" altLang="tr-TR" sz="1800" dirty="0">
                <a:solidFill>
                  <a:schemeClr val="accent2"/>
                </a:solidFill>
                <a:sym typeface="Symbol" panose="05050102010706020507" pitchFamily="18" charset="2"/>
              </a:rPr>
              <a:t>OC</a:t>
            </a:r>
            <a:r>
              <a:rPr lang="en-US" altLang="tr-TR" sz="1800" dirty="0">
                <a:solidFill>
                  <a:schemeClr val="accent2"/>
                </a:solidFill>
                <a:latin typeface="Arial" panose="020B0604020202020204" pitchFamily="34" charset="0"/>
                <a:sym typeface="Symbol" panose="05050102010706020507" pitchFamily="18" charset="2"/>
              </a:rPr>
              <a:t>)=4,</a:t>
            </a:r>
          </a:p>
          <a:p>
            <a:pPr eaLnBrk="1" hangingPunct="1">
              <a:buFontTx/>
              <a:buNone/>
            </a:pPr>
            <a:r>
              <a:rPr lang="en-US" altLang="tr-TR" sz="1800" dirty="0">
                <a:solidFill>
                  <a:schemeClr val="accent2"/>
                </a:solidFill>
                <a:latin typeface="Arial" panose="020B0604020202020204" pitchFamily="34" charset="0"/>
                <a:sym typeface="Symbol" panose="05050102010706020507" pitchFamily="18" charset="2"/>
              </a:rPr>
              <a:t>	 	flow(</a:t>
            </a:r>
            <a:r>
              <a:rPr lang="en-US" altLang="tr-TR" sz="1800" dirty="0">
                <a:solidFill>
                  <a:schemeClr val="accent2"/>
                </a:solidFill>
                <a:sym typeface="Symbol" panose="05050102010706020507" pitchFamily="18" charset="2"/>
              </a:rPr>
              <a:t>AD</a:t>
            </a:r>
            <a:r>
              <a:rPr lang="en-US" altLang="tr-TR" sz="1800" dirty="0">
                <a:solidFill>
                  <a:schemeClr val="accent2"/>
                </a:solidFill>
                <a:latin typeface="Arial" panose="020B0604020202020204" pitchFamily="34" charset="0"/>
                <a:sym typeface="Symbol" panose="05050102010706020507" pitchFamily="18" charset="2"/>
              </a:rPr>
              <a:t>)=1, flow(</a:t>
            </a:r>
            <a:r>
              <a:rPr lang="en-US" altLang="tr-TR" sz="1800" dirty="0">
                <a:solidFill>
                  <a:schemeClr val="accent2"/>
                </a:solidFill>
                <a:sym typeface="Symbol" panose="05050102010706020507" pitchFamily="18" charset="2"/>
              </a:rPr>
              <a:t>BD</a:t>
            </a:r>
            <a:r>
              <a:rPr lang="en-US" altLang="tr-TR" sz="1800" dirty="0">
                <a:solidFill>
                  <a:schemeClr val="accent2"/>
                </a:solidFill>
                <a:latin typeface="Arial" panose="020B0604020202020204" pitchFamily="34" charset="0"/>
                <a:sym typeface="Symbol" panose="05050102010706020507" pitchFamily="18" charset="2"/>
              </a:rPr>
              <a:t>)=4, flow(</a:t>
            </a:r>
            <a:r>
              <a:rPr lang="en-US" altLang="tr-TR" sz="1800" dirty="0">
                <a:solidFill>
                  <a:schemeClr val="accent2"/>
                </a:solidFill>
                <a:sym typeface="Symbol" panose="05050102010706020507" pitchFamily="18" charset="2"/>
              </a:rPr>
              <a:t>BC</a:t>
            </a:r>
            <a:r>
              <a:rPr lang="en-US" altLang="tr-TR" sz="1800" dirty="0">
                <a:solidFill>
                  <a:schemeClr val="accent2"/>
                </a:solidFill>
                <a:latin typeface="Arial" panose="020B0604020202020204" pitchFamily="34" charset="0"/>
                <a:sym typeface="Symbol" panose="05050102010706020507" pitchFamily="18" charset="2"/>
              </a:rPr>
              <a:t>)=1,</a:t>
            </a:r>
          </a:p>
          <a:p>
            <a:pPr eaLnBrk="1" hangingPunct="1">
              <a:buFontTx/>
              <a:buNone/>
            </a:pPr>
            <a:r>
              <a:rPr lang="en-US" altLang="tr-TR" sz="1800" dirty="0">
                <a:solidFill>
                  <a:schemeClr val="accent2"/>
                </a:solidFill>
                <a:latin typeface="Arial" panose="020B0604020202020204" pitchFamily="34" charset="0"/>
                <a:sym typeface="Symbol" panose="05050102010706020507" pitchFamily="18" charset="2"/>
              </a:rPr>
              <a:t>	 	flow(</a:t>
            </a:r>
            <a:r>
              <a:rPr lang="en-US" altLang="tr-TR" sz="1800" dirty="0">
                <a:solidFill>
                  <a:schemeClr val="accent2"/>
                </a:solidFill>
                <a:sym typeface="Symbol" panose="05050102010706020507" pitchFamily="18" charset="2"/>
              </a:rPr>
              <a:t>DT</a:t>
            </a:r>
            <a:r>
              <a:rPr lang="en-US" altLang="tr-TR" sz="1800" dirty="0">
                <a:solidFill>
                  <a:schemeClr val="accent2"/>
                </a:solidFill>
                <a:latin typeface="Arial" panose="020B0604020202020204" pitchFamily="34" charset="0"/>
                <a:sym typeface="Symbol" panose="05050102010706020507" pitchFamily="18" charset="2"/>
              </a:rPr>
              <a:t>)=5, flow(</a:t>
            </a:r>
            <a:r>
              <a:rPr lang="en-US" altLang="tr-TR" sz="1800" dirty="0">
                <a:solidFill>
                  <a:schemeClr val="accent2"/>
                </a:solidFill>
                <a:sym typeface="Symbol" panose="05050102010706020507" pitchFamily="18" charset="2"/>
              </a:rPr>
              <a:t>CT</a:t>
            </a:r>
            <a:r>
              <a:rPr lang="en-US" altLang="tr-TR" sz="1800" dirty="0">
                <a:solidFill>
                  <a:schemeClr val="accent2"/>
                </a:solidFill>
                <a:latin typeface="Arial" panose="020B0604020202020204" pitchFamily="34" charset="0"/>
                <a:sym typeface="Symbol" panose="05050102010706020507" pitchFamily="18" charset="2"/>
              </a:rPr>
              <a:t>)=5.</a:t>
            </a:r>
          </a:p>
          <a:p>
            <a:pPr eaLnBrk="1" hangingPunct="1">
              <a:buFontTx/>
              <a:buNone/>
            </a:pPr>
            <a:r>
              <a:rPr lang="tr-TR" altLang="tr-TR" sz="1800" dirty="0">
                <a:solidFill>
                  <a:schemeClr val="accent2"/>
                </a:solidFill>
                <a:latin typeface="Arial" panose="020B0604020202020204" pitchFamily="34" charset="0"/>
                <a:sym typeface="Symbol" panose="05050102010706020507" pitchFamily="18" charset="2"/>
              </a:rPr>
              <a:t>Toplam akış</a:t>
            </a:r>
            <a:endParaRPr lang="en-US" altLang="tr-TR" sz="1800" dirty="0">
              <a:latin typeface="Arial" panose="020B0604020202020204" pitchFamily="34" charset="0"/>
              <a:sym typeface="Symbol" panose="05050102010706020507" pitchFamily="18" charset="2"/>
            </a:endParaRPr>
          </a:p>
          <a:p>
            <a:pPr eaLnBrk="1" hangingPunct="1">
              <a:buFontTx/>
              <a:buNone/>
            </a:pPr>
            <a:r>
              <a:rPr lang="en-US" altLang="tr-TR" sz="1800" dirty="0">
                <a:solidFill>
                  <a:schemeClr val="accent2"/>
                </a:solidFill>
                <a:latin typeface="Arial" panose="020B0604020202020204" pitchFamily="34" charset="0"/>
                <a:sym typeface="Symbol" panose="05050102010706020507" pitchFamily="18" charset="2"/>
              </a:rPr>
              <a:t>			5 + 4 + 1 = 10</a:t>
            </a:r>
          </a:p>
        </p:txBody>
      </p:sp>
      <p:sp>
        <p:nvSpPr>
          <p:cNvPr id="13314" name="Rectangle 2">
            <a:extLst>
              <a:ext uri="{FF2B5EF4-FFF2-40B4-BE49-F238E27FC236}">
                <a16:creationId xmlns:a16="http://schemas.microsoft.com/office/drawing/2014/main" id="{22B7E554-C4F2-475E-8E48-EF20AB0A6B62}"/>
              </a:ext>
            </a:extLst>
          </p:cNvPr>
          <p:cNvSpPr>
            <a:spLocks noGrp="1" noChangeArrowheads="1"/>
          </p:cNvSpPr>
          <p:nvPr>
            <p:ph type="title"/>
          </p:nvPr>
        </p:nvSpPr>
        <p:spPr/>
        <p:txBody>
          <a:bodyPr/>
          <a:lstStyle/>
          <a:p>
            <a:pPr eaLnBrk="1" hangingPunct="1"/>
            <a:r>
              <a:rPr lang="tr-TR" altLang="tr-TR" sz="2400"/>
              <a:t>Hesaplama adımları::Algoritma sonlanması</a:t>
            </a:r>
            <a:endParaRPr lang="en-US" altLang="tr-TR" sz="2400" dirty="0"/>
          </a:p>
        </p:txBody>
      </p:sp>
      <p:sp>
        <p:nvSpPr>
          <p:cNvPr id="13316" name="Text Box 19">
            <a:extLst>
              <a:ext uri="{FF2B5EF4-FFF2-40B4-BE49-F238E27FC236}">
                <a16:creationId xmlns:a16="http://schemas.microsoft.com/office/drawing/2014/main" id="{531568D9-3D9D-4B2A-9EF5-C21ABFA8FB20}"/>
              </a:ext>
            </a:extLst>
          </p:cNvPr>
          <p:cNvSpPr txBox="1">
            <a:spLocks noChangeArrowheads="1"/>
          </p:cNvSpPr>
          <p:nvPr/>
        </p:nvSpPr>
        <p:spPr bwMode="auto">
          <a:xfrm>
            <a:off x="3411141" y="5238750"/>
            <a:ext cx="45898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lang="tr-TR" altLang="tr-TR" sz="1800"/>
          </a:p>
        </p:txBody>
      </p:sp>
      <p:pic>
        <p:nvPicPr>
          <p:cNvPr id="2" name="Picture 1">
            <a:extLst>
              <a:ext uri="{FF2B5EF4-FFF2-40B4-BE49-F238E27FC236}">
                <a16:creationId xmlns:a16="http://schemas.microsoft.com/office/drawing/2014/main" id="{A5C89B20-A4A7-2987-7C4E-95157F21C8D9}"/>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9BEBBDB6-17AE-76B1-736C-8C9285238756}"/>
              </a:ext>
            </a:extLst>
          </p:cNvPr>
          <p:cNvPicPr>
            <a:picLocks noChangeAspect="1"/>
          </p:cNvPicPr>
          <p:nvPr/>
        </p:nvPicPr>
        <p:blipFill>
          <a:blip r:embed="rId3"/>
          <a:stretch>
            <a:fillRect/>
          </a:stretch>
        </p:blipFill>
        <p:spPr>
          <a:xfrm>
            <a:off x="2171083" y="4317862"/>
            <a:ext cx="4801833" cy="2048608"/>
          </a:xfrm>
          <a:prstGeom prst="rect">
            <a:avLst/>
          </a:prstGeom>
          <a:ln>
            <a:noFill/>
          </a:ln>
          <a:effectLst>
            <a:outerShdw blurRad="292100" dist="139700" dir="2700000" algn="tl" rotWithShape="0">
              <a:srgbClr val="333333">
                <a:alpha val="65000"/>
              </a:srgbClr>
            </a:outerShdw>
          </a:effectLst>
        </p:spPr>
      </p:pic>
      <p:sp>
        <p:nvSpPr>
          <p:cNvPr id="5" name="Freeform: Shape 4">
            <a:extLst>
              <a:ext uri="{FF2B5EF4-FFF2-40B4-BE49-F238E27FC236}">
                <a16:creationId xmlns:a16="http://schemas.microsoft.com/office/drawing/2014/main" id="{AA18E0EF-1F53-E7FA-4D37-43DDD8CD2C20}"/>
              </a:ext>
            </a:extLst>
          </p:cNvPr>
          <p:cNvSpPr/>
          <p:nvPr/>
        </p:nvSpPr>
        <p:spPr>
          <a:xfrm>
            <a:off x="2820202" y="4745255"/>
            <a:ext cx="647173" cy="1376412"/>
          </a:xfrm>
          <a:custGeom>
            <a:avLst/>
            <a:gdLst>
              <a:gd name="connsiteX0" fmla="*/ 173255 w 647173"/>
              <a:gd name="connsiteY0" fmla="*/ 0 h 1376412"/>
              <a:gd name="connsiteX1" fmla="*/ 644893 w 647173"/>
              <a:gd name="connsiteY1" fmla="*/ 789271 h 1376412"/>
              <a:gd name="connsiteX2" fmla="*/ 0 w 647173"/>
              <a:gd name="connsiteY2" fmla="*/ 1376412 h 1376412"/>
            </a:gdLst>
            <a:ahLst/>
            <a:cxnLst>
              <a:cxn ang="0">
                <a:pos x="connsiteX0" y="connsiteY0"/>
              </a:cxn>
              <a:cxn ang="0">
                <a:pos x="connsiteX1" y="connsiteY1"/>
              </a:cxn>
              <a:cxn ang="0">
                <a:pos x="connsiteX2" y="connsiteY2"/>
              </a:cxn>
            </a:cxnLst>
            <a:rect l="l" t="t" r="r" b="b"/>
            <a:pathLst>
              <a:path w="647173" h="1376412">
                <a:moveTo>
                  <a:pt x="173255" y="0"/>
                </a:moveTo>
                <a:cubicBezTo>
                  <a:pt x="423512" y="279934"/>
                  <a:pt x="673769" y="559869"/>
                  <a:pt x="644893" y="789271"/>
                </a:cubicBezTo>
                <a:cubicBezTo>
                  <a:pt x="616017" y="1018673"/>
                  <a:pt x="308008" y="1197542"/>
                  <a:pt x="0" y="137641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Freeform: Shape 5">
            <a:extLst>
              <a:ext uri="{FF2B5EF4-FFF2-40B4-BE49-F238E27FC236}">
                <a16:creationId xmlns:a16="http://schemas.microsoft.com/office/drawing/2014/main" id="{CF95CCAF-6711-5A46-7547-824D5D78E373}"/>
              </a:ext>
            </a:extLst>
          </p:cNvPr>
          <p:cNvSpPr/>
          <p:nvPr/>
        </p:nvSpPr>
        <p:spPr>
          <a:xfrm>
            <a:off x="4471892" y="4745255"/>
            <a:ext cx="1361017" cy="1434164"/>
          </a:xfrm>
          <a:custGeom>
            <a:avLst/>
            <a:gdLst>
              <a:gd name="connsiteX0" fmla="*/ 648748 w 1361017"/>
              <a:gd name="connsiteY0" fmla="*/ 0 h 1434164"/>
              <a:gd name="connsiteX1" fmla="*/ 51982 w 1361017"/>
              <a:gd name="connsiteY1" fmla="*/ 577516 h 1434164"/>
              <a:gd name="connsiteX2" fmla="*/ 138609 w 1361017"/>
              <a:gd name="connsiteY2" fmla="*/ 1126156 h 1434164"/>
              <a:gd name="connsiteX3" fmla="*/ 1004883 w 1361017"/>
              <a:gd name="connsiteY3" fmla="*/ 1049153 h 1434164"/>
              <a:gd name="connsiteX4" fmla="*/ 1361017 w 1361017"/>
              <a:gd name="connsiteY4" fmla="*/ 1434164 h 1434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1017" h="1434164">
                <a:moveTo>
                  <a:pt x="648748" y="0"/>
                </a:moveTo>
                <a:cubicBezTo>
                  <a:pt x="392876" y="194911"/>
                  <a:pt x="137005" y="389823"/>
                  <a:pt x="51982" y="577516"/>
                </a:cubicBezTo>
                <a:cubicBezTo>
                  <a:pt x="-33041" y="765209"/>
                  <a:pt x="-20208" y="1047550"/>
                  <a:pt x="138609" y="1126156"/>
                </a:cubicBezTo>
                <a:cubicBezTo>
                  <a:pt x="297426" y="1204762"/>
                  <a:pt x="801148" y="997818"/>
                  <a:pt x="1004883" y="1049153"/>
                </a:cubicBezTo>
                <a:cubicBezTo>
                  <a:pt x="1208618" y="1100488"/>
                  <a:pt x="1361017" y="1434164"/>
                  <a:pt x="1361017" y="14341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Freeform: Shape 6">
            <a:extLst>
              <a:ext uri="{FF2B5EF4-FFF2-40B4-BE49-F238E27FC236}">
                <a16:creationId xmlns:a16="http://schemas.microsoft.com/office/drawing/2014/main" id="{B18B7802-5043-81D0-7C79-A031E3E590EC}"/>
              </a:ext>
            </a:extLst>
          </p:cNvPr>
          <p:cNvSpPr/>
          <p:nvPr/>
        </p:nvSpPr>
        <p:spPr>
          <a:xfrm>
            <a:off x="3205213" y="4552749"/>
            <a:ext cx="1463040" cy="1645920"/>
          </a:xfrm>
          <a:custGeom>
            <a:avLst/>
            <a:gdLst>
              <a:gd name="connsiteX0" fmla="*/ 1463040 w 1463040"/>
              <a:gd name="connsiteY0" fmla="*/ 0 h 1645920"/>
              <a:gd name="connsiteX1" fmla="*/ 1126155 w 1463040"/>
              <a:gd name="connsiteY1" fmla="*/ 664144 h 1645920"/>
              <a:gd name="connsiteX2" fmla="*/ 1058779 w 1463040"/>
              <a:gd name="connsiteY2" fmla="*/ 1068405 h 1645920"/>
              <a:gd name="connsiteX3" fmla="*/ 394635 w 1463040"/>
              <a:gd name="connsiteY3" fmla="*/ 1164657 h 1645920"/>
              <a:gd name="connsiteX4" fmla="*/ 0 w 1463040"/>
              <a:gd name="connsiteY4" fmla="*/ 1645920 h 164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1645920">
                <a:moveTo>
                  <a:pt x="1463040" y="0"/>
                </a:moveTo>
                <a:cubicBezTo>
                  <a:pt x="1328286" y="243038"/>
                  <a:pt x="1193532" y="486077"/>
                  <a:pt x="1126155" y="664144"/>
                </a:cubicBezTo>
                <a:cubicBezTo>
                  <a:pt x="1058778" y="842211"/>
                  <a:pt x="1180699" y="984986"/>
                  <a:pt x="1058779" y="1068405"/>
                </a:cubicBezTo>
                <a:cubicBezTo>
                  <a:pt x="936859" y="1151824"/>
                  <a:pt x="571098" y="1068404"/>
                  <a:pt x="394635" y="1164657"/>
                </a:cubicBezTo>
                <a:cubicBezTo>
                  <a:pt x="218172" y="1260910"/>
                  <a:pt x="109086" y="1453415"/>
                  <a:pt x="0" y="164592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Freeform: Shape 7">
            <a:extLst>
              <a:ext uri="{FF2B5EF4-FFF2-40B4-BE49-F238E27FC236}">
                <a16:creationId xmlns:a16="http://schemas.microsoft.com/office/drawing/2014/main" id="{48840482-A2A7-CCB0-3E63-345CE80CCB37}"/>
              </a:ext>
            </a:extLst>
          </p:cNvPr>
          <p:cNvSpPr/>
          <p:nvPr/>
        </p:nvSpPr>
        <p:spPr>
          <a:xfrm>
            <a:off x="6083166" y="5139891"/>
            <a:ext cx="151374" cy="1010652"/>
          </a:xfrm>
          <a:custGeom>
            <a:avLst/>
            <a:gdLst>
              <a:gd name="connsiteX0" fmla="*/ 115503 w 151374"/>
              <a:gd name="connsiteY0" fmla="*/ 0 h 1010652"/>
              <a:gd name="connsiteX1" fmla="*/ 144379 w 151374"/>
              <a:gd name="connsiteY1" fmla="*/ 885524 h 1010652"/>
              <a:gd name="connsiteX2" fmla="*/ 0 w 151374"/>
              <a:gd name="connsiteY2" fmla="*/ 1010652 h 1010652"/>
            </a:gdLst>
            <a:ahLst/>
            <a:cxnLst>
              <a:cxn ang="0">
                <a:pos x="connsiteX0" y="connsiteY0"/>
              </a:cxn>
              <a:cxn ang="0">
                <a:pos x="connsiteX1" y="connsiteY1"/>
              </a:cxn>
              <a:cxn ang="0">
                <a:pos x="connsiteX2" y="connsiteY2"/>
              </a:cxn>
            </a:cxnLst>
            <a:rect l="l" t="t" r="r" b="b"/>
            <a:pathLst>
              <a:path w="151374" h="1010652">
                <a:moveTo>
                  <a:pt x="115503" y="0"/>
                </a:moveTo>
                <a:cubicBezTo>
                  <a:pt x="139566" y="358541"/>
                  <a:pt x="163629" y="717082"/>
                  <a:pt x="144379" y="885524"/>
                </a:cubicBezTo>
                <a:cubicBezTo>
                  <a:pt x="125129" y="1053966"/>
                  <a:pt x="48126" y="981776"/>
                  <a:pt x="0" y="101065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2154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6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P spid="5" grpId="0" animBg="1"/>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53B3E2-B9DD-1EFC-1B44-42D3A544E09C}"/>
              </a:ext>
            </a:extLst>
          </p:cNvPr>
          <p:cNvSpPr>
            <a:spLocks noGrp="1"/>
          </p:cNvSpPr>
          <p:nvPr>
            <p:ph type="ctrTitle"/>
          </p:nvPr>
        </p:nvSpPr>
        <p:spPr/>
        <p:txBody>
          <a:bodyPr/>
          <a:lstStyle/>
          <a:p>
            <a:r>
              <a:rPr lang="tr-TR" sz="4800">
                <a:solidFill>
                  <a:srgbClr val="EA6131"/>
                </a:solidFill>
              </a:rPr>
              <a:t>M</a:t>
            </a:r>
            <a:r>
              <a:rPr lang="tr-TR" sz="4800"/>
              <a:t>aksimum A</a:t>
            </a:r>
            <a:r>
              <a:rPr lang="tr-TR" sz="4800">
                <a:solidFill>
                  <a:srgbClr val="EA6131"/>
                </a:solidFill>
              </a:rPr>
              <a:t>k</a:t>
            </a:r>
            <a:r>
              <a:rPr lang="tr-TR" sz="4800"/>
              <a:t>ış </a:t>
            </a:r>
            <a:r>
              <a:rPr lang="tr-TR" sz="4800">
                <a:solidFill>
                  <a:srgbClr val="EA6131"/>
                </a:solidFill>
              </a:rPr>
              <a:t>P</a:t>
            </a:r>
            <a:r>
              <a:rPr lang="tr-TR" sz="4800"/>
              <a:t>roblemleri </a:t>
            </a:r>
            <a:r>
              <a:rPr lang="tr-TR" sz="4800">
                <a:solidFill>
                  <a:srgbClr val="EA6131"/>
                </a:solidFill>
              </a:rPr>
              <a:t>D</a:t>
            </a:r>
            <a:r>
              <a:rPr lang="tr-TR" sz="4800"/>
              <a:t>P </a:t>
            </a:r>
            <a:br>
              <a:rPr lang="tr-TR" sz="4800"/>
            </a:br>
            <a:r>
              <a:rPr lang="tr-TR" sz="4800"/>
              <a:t>M</a:t>
            </a:r>
            <a:r>
              <a:rPr lang="tr-TR" sz="4800">
                <a:solidFill>
                  <a:srgbClr val="EA6131"/>
                </a:solidFill>
              </a:rPr>
              <a:t>o</a:t>
            </a:r>
            <a:r>
              <a:rPr lang="tr-TR" sz="4800"/>
              <a:t>delleri</a:t>
            </a:r>
          </a:p>
        </p:txBody>
      </p:sp>
    </p:spTree>
    <p:extLst>
      <p:ext uri="{BB962C8B-B14F-4D97-AF65-F5344CB8AC3E}">
        <p14:creationId xmlns:p14="http://schemas.microsoft.com/office/powerpoint/2010/main" val="480218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A51580-7F3F-85AD-1FD3-45336EA59BFC}"/>
              </a:ext>
            </a:extLst>
          </p:cNvPr>
          <p:cNvSpPr>
            <a:spLocks noGrp="1"/>
          </p:cNvSpPr>
          <p:nvPr>
            <p:ph idx="1"/>
          </p:nvPr>
        </p:nvSpPr>
        <p:spPr/>
        <p:txBody>
          <a:bodyPr/>
          <a:lstStyle/>
          <a:p>
            <a:r>
              <a:rPr lang="tr-TR"/>
              <a:t>Maksimum akış problemlerinin Doğrusal Programlama modelleri aşağıdaki bileşenleri içermelidir. </a:t>
            </a:r>
          </a:p>
          <a:p>
            <a:endParaRPr lang="tr-TR"/>
          </a:p>
          <a:p>
            <a:pPr>
              <a:buAutoNum type="arabicPeriod"/>
            </a:pPr>
            <a:r>
              <a:rPr lang="tr-TR"/>
              <a:t>Akışı maksimize eden bir amaç fonksiyonu</a:t>
            </a:r>
          </a:p>
          <a:p>
            <a:pPr>
              <a:buAutoNum type="arabicPeriod"/>
            </a:pPr>
            <a:endParaRPr lang="tr-TR"/>
          </a:p>
          <a:p>
            <a:pPr>
              <a:buAutoNum type="arabicPeriod"/>
            </a:pPr>
            <a:r>
              <a:rPr lang="tr-TR"/>
              <a:t>Ark kapasite kısıtları</a:t>
            </a:r>
          </a:p>
          <a:p>
            <a:pPr>
              <a:buAutoNum type="arabicPeriod"/>
            </a:pPr>
            <a:endParaRPr lang="tr-TR"/>
          </a:p>
          <a:p>
            <a:pPr>
              <a:buAutoNum type="arabicPeriod"/>
            </a:pPr>
            <a:r>
              <a:rPr lang="tr-TR"/>
              <a:t>Düğüm denge kısıtları</a:t>
            </a:r>
          </a:p>
          <a:p>
            <a:pPr>
              <a:buAutoNum type="arabicPeriod"/>
            </a:pPr>
            <a:endParaRPr lang="tr-TR"/>
          </a:p>
          <a:p>
            <a:pPr>
              <a:buAutoNum type="arabicPeriod"/>
            </a:pPr>
            <a:r>
              <a:rPr lang="tr-TR"/>
              <a:t>Eğer ağ üzerinde yönsüz arklar varsa yön kısıtları tanımlanmalıdır. </a:t>
            </a:r>
          </a:p>
          <a:p>
            <a:pPr>
              <a:buAutoNum type="arabicPeriod"/>
            </a:pPr>
            <a:endParaRPr lang="tr-TR"/>
          </a:p>
          <a:p>
            <a:pPr>
              <a:buAutoNum type="arabicPeriod"/>
            </a:pPr>
            <a:endParaRPr lang="tr-TR"/>
          </a:p>
          <a:p>
            <a:pPr>
              <a:buAutoNum type="arabicPeriod"/>
            </a:pPr>
            <a:endParaRPr lang="tr-TR"/>
          </a:p>
        </p:txBody>
      </p:sp>
      <p:sp>
        <p:nvSpPr>
          <p:cNvPr id="3" name="Title 2">
            <a:extLst>
              <a:ext uri="{FF2B5EF4-FFF2-40B4-BE49-F238E27FC236}">
                <a16:creationId xmlns:a16="http://schemas.microsoft.com/office/drawing/2014/main" id="{ED9E6D44-C4CD-6158-4C81-D318027F5F12}"/>
              </a:ext>
            </a:extLst>
          </p:cNvPr>
          <p:cNvSpPr>
            <a:spLocks noGrp="1"/>
          </p:cNvSpPr>
          <p:nvPr>
            <p:ph type="title"/>
          </p:nvPr>
        </p:nvSpPr>
        <p:spPr/>
        <p:txBody>
          <a:bodyPr/>
          <a:lstStyle/>
          <a:p>
            <a:r>
              <a:rPr lang="tr-TR"/>
              <a:t>Maksimum Akış Problemleri DP Modeli</a:t>
            </a:r>
          </a:p>
        </p:txBody>
      </p:sp>
      <p:pic>
        <p:nvPicPr>
          <p:cNvPr id="4" name="Picture 3">
            <a:extLst>
              <a:ext uri="{FF2B5EF4-FFF2-40B4-BE49-F238E27FC236}">
                <a16:creationId xmlns:a16="http://schemas.microsoft.com/office/drawing/2014/main" id="{47591F37-6D2F-EAED-C74A-8ABF46D9B926}"/>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3024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Linear</a:t>
            </a:r>
            <a:r>
              <a:rPr lang="tr-TR" dirty="0"/>
              <a:t> model of a </a:t>
            </a:r>
            <a:r>
              <a:rPr lang="tr-TR" dirty="0" err="1"/>
              <a:t>maxflow</a:t>
            </a:r>
            <a:r>
              <a:rPr lang="tr-TR" dirty="0"/>
              <a:t> network</a:t>
            </a:r>
          </a:p>
        </p:txBody>
      </p:sp>
      <p:sp>
        <p:nvSpPr>
          <p:cNvPr id="3" name="Oval 2">
            <a:extLst>
              <a:ext uri="{FF2B5EF4-FFF2-40B4-BE49-F238E27FC236}">
                <a16:creationId xmlns:a16="http://schemas.microsoft.com/office/drawing/2014/main" id="{9513260B-95B8-FB78-C49F-33BBB3F73806}"/>
              </a:ext>
            </a:extLst>
          </p:cNvPr>
          <p:cNvSpPr/>
          <p:nvPr/>
        </p:nvSpPr>
        <p:spPr>
          <a:xfrm>
            <a:off x="755576" y="1772816"/>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k</a:t>
            </a:r>
          </a:p>
        </p:txBody>
      </p:sp>
      <p:sp>
        <p:nvSpPr>
          <p:cNvPr id="5" name="Oval 4">
            <a:extLst>
              <a:ext uri="{FF2B5EF4-FFF2-40B4-BE49-F238E27FC236}">
                <a16:creationId xmlns:a16="http://schemas.microsoft.com/office/drawing/2014/main" id="{9FEAA242-BA12-FE94-5D64-E5DB232CCC35}"/>
              </a:ext>
            </a:extLst>
          </p:cNvPr>
          <p:cNvSpPr/>
          <p:nvPr/>
        </p:nvSpPr>
        <p:spPr>
          <a:xfrm>
            <a:off x="2062548" y="927551"/>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1</a:t>
            </a:r>
          </a:p>
        </p:txBody>
      </p:sp>
      <p:sp>
        <p:nvSpPr>
          <p:cNvPr id="7" name="Oval 6">
            <a:extLst>
              <a:ext uri="{FF2B5EF4-FFF2-40B4-BE49-F238E27FC236}">
                <a16:creationId xmlns:a16="http://schemas.microsoft.com/office/drawing/2014/main" id="{32684863-5EFB-3399-0F32-9AE2D7696FD9}"/>
              </a:ext>
            </a:extLst>
          </p:cNvPr>
          <p:cNvSpPr/>
          <p:nvPr/>
        </p:nvSpPr>
        <p:spPr>
          <a:xfrm>
            <a:off x="3128962" y="17728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2</a:t>
            </a:r>
          </a:p>
        </p:txBody>
      </p:sp>
      <p:sp>
        <p:nvSpPr>
          <p:cNvPr id="8" name="Oval 7">
            <a:extLst>
              <a:ext uri="{FF2B5EF4-FFF2-40B4-BE49-F238E27FC236}">
                <a16:creationId xmlns:a16="http://schemas.microsoft.com/office/drawing/2014/main" id="{FEA7FC39-1D41-6181-6B6A-3FA0E5E9905D}"/>
              </a:ext>
            </a:extLst>
          </p:cNvPr>
          <p:cNvSpPr/>
          <p:nvPr/>
        </p:nvSpPr>
        <p:spPr>
          <a:xfrm>
            <a:off x="2138810" y="2728916"/>
            <a:ext cx="432048" cy="432048"/>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3</a:t>
            </a:r>
          </a:p>
        </p:txBody>
      </p:sp>
      <p:sp>
        <p:nvSpPr>
          <p:cNvPr id="9" name="Oval 8">
            <a:extLst>
              <a:ext uri="{FF2B5EF4-FFF2-40B4-BE49-F238E27FC236}">
                <a16:creationId xmlns:a16="http://schemas.microsoft.com/office/drawing/2014/main" id="{D97CE2F9-BE75-B993-6356-8831C903A327}"/>
              </a:ext>
            </a:extLst>
          </p:cNvPr>
          <p:cNvSpPr/>
          <p:nvPr/>
        </p:nvSpPr>
        <p:spPr>
          <a:xfrm>
            <a:off x="4696566" y="1767769"/>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V</a:t>
            </a:r>
          </a:p>
        </p:txBody>
      </p:sp>
      <p:cxnSp>
        <p:nvCxnSpPr>
          <p:cNvPr id="11" name="Straight Arrow Connector 10">
            <a:extLst>
              <a:ext uri="{FF2B5EF4-FFF2-40B4-BE49-F238E27FC236}">
                <a16:creationId xmlns:a16="http://schemas.microsoft.com/office/drawing/2014/main" id="{DBAC36BF-912E-432D-CF9C-6FE228817294}"/>
              </a:ext>
            </a:extLst>
          </p:cNvPr>
          <p:cNvCxnSpPr>
            <a:endCxn id="3" idx="2"/>
          </p:cNvCxnSpPr>
          <p:nvPr/>
        </p:nvCxnSpPr>
        <p:spPr>
          <a:xfrm>
            <a:off x="323528" y="1983793"/>
            <a:ext cx="432048"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E58EB24-D280-9B39-E794-27C2237F07EA}"/>
              </a:ext>
            </a:extLst>
          </p:cNvPr>
          <p:cNvCxnSpPr>
            <a:stCxn id="3" idx="7"/>
            <a:endCxn id="5" idx="2"/>
          </p:cNvCxnSpPr>
          <p:nvPr/>
        </p:nvCxnSpPr>
        <p:spPr>
          <a:xfrm flipV="1">
            <a:off x="1124352" y="1143575"/>
            <a:ext cx="938196"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185477-DFEF-B6AF-F50E-0A238E50A2CC}"/>
              </a:ext>
            </a:extLst>
          </p:cNvPr>
          <p:cNvCxnSpPr>
            <a:stCxn id="3" idx="5"/>
            <a:endCxn id="8" idx="2"/>
          </p:cNvCxnSpPr>
          <p:nvPr/>
        </p:nvCxnSpPr>
        <p:spPr>
          <a:xfrm>
            <a:off x="1124352" y="2141592"/>
            <a:ext cx="1014458"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03500C-FC96-2C05-005F-C288B84D0B06}"/>
              </a:ext>
            </a:extLst>
          </p:cNvPr>
          <p:cNvCxnSpPr>
            <a:cxnSpLocks/>
            <a:stCxn id="5" idx="6"/>
            <a:endCxn id="7" idx="1"/>
          </p:cNvCxnSpPr>
          <p:nvPr/>
        </p:nvCxnSpPr>
        <p:spPr>
          <a:xfrm>
            <a:off x="2494596" y="1143575"/>
            <a:ext cx="697638" cy="69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5698F2-760E-8FF6-EF31-ADFB8383D8CB}"/>
              </a:ext>
            </a:extLst>
          </p:cNvPr>
          <p:cNvCxnSpPr>
            <a:stCxn id="8" idx="6"/>
            <a:endCxn id="7" idx="3"/>
          </p:cNvCxnSpPr>
          <p:nvPr/>
        </p:nvCxnSpPr>
        <p:spPr>
          <a:xfrm flipV="1">
            <a:off x="2570858" y="2141592"/>
            <a:ext cx="621376" cy="80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1F20EC-CF96-7D6F-66A5-8BC72A600809}"/>
              </a:ext>
            </a:extLst>
          </p:cNvPr>
          <p:cNvCxnSpPr>
            <a:stCxn id="3" idx="6"/>
            <a:endCxn id="7" idx="2"/>
          </p:cNvCxnSpPr>
          <p:nvPr/>
        </p:nvCxnSpPr>
        <p:spPr>
          <a:xfrm>
            <a:off x="1187624" y="1988840"/>
            <a:ext cx="1941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67B90A8-6B1D-0728-4A85-1D2CB3743166}"/>
              </a:ext>
            </a:extLst>
          </p:cNvPr>
          <p:cNvCxnSpPr>
            <a:stCxn id="8" idx="6"/>
            <a:endCxn id="9" idx="3"/>
          </p:cNvCxnSpPr>
          <p:nvPr/>
        </p:nvCxnSpPr>
        <p:spPr>
          <a:xfrm flipV="1">
            <a:off x="2570858" y="2136545"/>
            <a:ext cx="2188980" cy="80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6FBFEED-420E-4F5F-4064-963C36ED50AE}"/>
              </a:ext>
            </a:extLst>
          </p:cNvPr>
          <p:cNvCxnSpPr>
            <a:stCxn id="5" idx="6"/>
            <a:endCxn id="9" idx="1"/>
          </p:cNvCxnSpPr>
          <p:nvPr/>
        </p:nvCxnSpPr>
        <p:spPr>
          <a:xfrm>
            <a:off x="2494596" y="1143575"/>
            <a:ext cx="2265242" cy="68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7A98580-A3C3-A472-1F54-BF799F9BEADE}"/>
              </a:ext>
            </a:extLst>
          </p:cNvPr>
          <p:cNvCxnSpPr>
            <a:stCxn id="7" idx="6"/>
            <a:endCxn id="9" idx="2"/>
          </p:cNvCxnSpPr>
          <p:nvPr/>
        </p:nvCxnSpPr>
        <p:spPr>
          <a:xfrm flipV="1">
            <a:off x="3561010" y="1983793"/>
            <a:ext cx="1135556" cy="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F32BBD-7A64-A44A-2390-16BCEC000EF9}"/>
              </a:ext>
            </a:extLst>
          </p:cNvPr>
          <p:cNvCxnSpPr>
            <a:stCxn id="9" idx="6"/>
          </p:cNvCxnSpPr>
          <p:nvPr/>
        </p:nvCxnSpPr>
        <p:spPr>
          <a:xfrm>
            <a:off x="5128614" y="1983793"/>
            <a:ext cx="57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868A6A1-3ECD-9E49-965C-A72D4E20F2BD}"/>
              </a:ext>
            </a:extLst>
          </p:cNvPr>
          <p:cNvSpPr txBox="1"/>
          <p:nvPr/>
        </p:nvSpPr>
        <p:spPr>
          <a:xfrm>
            <a:off x="364759" y="1697399"/>
            <a:ext cx="237566" cy="307777"/>
          </a:xfrm>
          <a:prstGeom prst="rect">
            <a:avLst/>
          </a:prstGeom>
          <a:noFill/>
        </p:spPr>
        <p:txBody>
          <a:bodyPr wrap="none" rtlCol="0">
            <a:spAutoFit/>
          </a:bodyPr>
          <a:lstStyle/>
          <a:p>
            <a:r>
              <a:rPr lang="tr-TR" sz="1400"/>
              <a:t>f</a:t>
            </a:r>
          </a:p>
        </p:txBody>
      </p:sp>
      <p:sp>
        <p:nvSpPr>
          <p:cNvPr id="34" name="TextBox 33">
            <a:extLst>
              <a:ext uri="{FF2B5EF4-FFF2-40B4-BE49-F238E27FC236}">
                <a16:creationId xmlns:a16="http://schemas.microsoft.com/office/drawing/2014/main" id="{30A70BC6-83F4-BD27-2845-6C25D0C41524}"/>
              </a:ext>
            </a:extLst>
          </p:cNvPr>
          <p:cNvSpPr txBox="1"/>
          <p:nvPr/>
        </p:nvSpPr>
        <p:spPr>
          <a:xfrm>
            <a:off x="1416530" y="1201282"/>
            <a:ext cx="341760" cy="276999"/>
          </a:xfrm>
          <a:prstGeom prst="rect">
            <a:avLst/>
          </a:prstGeom>
          <a:noFill/>
        </p:spPr>
        <p:txBody>
          <a:bodyPr wrap="none" rtlCol="0">
            <a:spAutoFit/>
          </a:bodyPr>
          <a:lstStyle/>
          <a:p>
            <a:r>
              <a:rPr lang="tr-TR" sz="1200"/>
              <a:t>20</a:t>
            </a:r>
          </a:p>
        </p:txBody>
      </p:sp>
      <p:sp>
        <p:nvSpPr>
          <p:cNvPr id="35" name="TextBox 34">
            <a:extLst>
              <a:ext uri="{FF2B5EF4-FFF2-40B4-BE49-F238E27FC236}">
                <a16:creationId xmlns:a16="http://schemas.microsoft.com/office/drawing/2014/main" id="{BF2D9BF7-C2EC-E70A-287C-29DDE38B57E1}"/>
              </a:ext>
            </a:extLst>
          </p:cNvPr>
          <p:cNvSpPr txBox="1"/>
          <p:nvPr/>
        </p:nvSpPr>
        <p:spPr>
          <a:xfrm>
            <a:off x="1917076" y="1770631"/>
            <a:ext cx="341760" cy="276999"/>
          </a:xfrm>
          <a:prstGeom prst="rect">
            <a:avLst/>
          </a:prstGeom>
          <a:noFill/>
        </p:spPr>
        <p:txBody>
          <a:bodyPr wrap="none" rtlCol="0">
            <a:spAutoFit/>
          </a:bodyPr>
          <a:lstStyle/>
          <a:p>
            <a:r>
              <a:rPr lang="tr-TR" sz="1200"/>
              <a:t>30</a:t>
            </a:r>
          </a:p>
        </p:txBody>
      </p:sp>
      <p:sp>
        <p:nvSpPr>
          <p:cNvPr id="36" name="TextBox 35">
            <a:extLst>
              <a:ext uri="{FF2B5EF4-FFF2-40B4-BE49-F238E27FC236}">
                <a16:creationId xmlns:a16="http://schemas.microsoft.com/office/drawing/2014/main" id="{1F6D6ED9-BCF6-FFC2-E604-763B63CFA66A}"/>
              </a:ext>
            </a:extLst>
          </p:cNvPr>
          <p:cNvSpPr txBox="1"/>
          <p:nvPr/>
        </p:nvSpPr>
        <p:spPr>
          <a:xfrm>
            <a:off x="1492792" y="2326829"/>
            <a:ext cx="341760" cy="276999"/>
          </a:xfrm>
          <a:prstGeom prst="rect">
            <a:avLst/>
          </a:prstGeom>
          <a:noFill/>
        </p:spPr>
        <p:txBody>
          <a:bodyPr wrap="none" rtlCol="0">
            <a:spAutoFit/>
          </a:bodyPr>
          <a:lstStyle/>
          <a:p>
            <a:r>
              <a:rPr lang="tr-TR" sz="1200"/>
              <a:t>10</a:t>
            </a:r>
          </a:p>
        </p:txBody>
      </p:sp>
      <p:sp>
        <p:nvSpPr>
          <p:cNvPr id="37" name="TextBox 36">
            <a:extLst>
              <a:ext uri="{FF2B5EF4-FFF2-40B4-BE49-F238E27FC236}">
                <a16:creationId xmlns:a16="http://schemas.microsoft.com/office/drawing/2014/main" id="{4C3B4DE0-31B2-EF20-F785-D3090499EE5F}"/>
              </a:ext>
            </a:extLst>
          </p:cNvPr>
          <p:cNvSpPr txBox="1"/>
          <p:nvPr/>
        </p:nvSpPr>
        <p:spPr>
          <a:xfrm>
            <a:off x="2614272" y="2351920"/>
            <a:ext cx="341760" cy="276999"/>
          </a:xfrm>
          <a:prstGeom prst="rect">
            <a:avLst/>
          </a:prstGeom>
          <a:noFill/>
        </p:spPr>
        <p:txBody>
          <a:bodyPr wrap="none" rtlCol="0">
            <a:spAutoFit/>
          </a:bodyPr>
          <a:lstStyle/>
          <a:p>
            <a:r>
              <a:rPr lang="tr-TR" sz="1200"/>
              <a:t>14</a:t>
            </a:r>
          </a:p>
        </p:txBody>
      </p:sp>
      <p:sp>
        <p:nvSpPr>
          <p:cNvPr id="38" name="TextBox 37">
            <a:extLst>
              <a:ext uri="{FF2B5EF4-FFF2-40B4-BE49-F238E27FC236}">
                <a16:creationId xmlns:a16="http://schemas.microsoft.com/office/drawing/2014/main" id="{F090611B-1944-5E95-982A-3A145A349AEB}"/>
              </a:ext>
            </a:extLst>
          </p:cNvPr>
          <p:cNvSpPr txBox="1"/>
          <p:nvPr/>
        </p:nvSpPr>
        <p:spPr>
          <a:xfrm>
            <a:off x="3522044" y="2308648"/>
            <a:ext cx="341760" cy="276999"/>
          </a:xfrm>
          <a:prstGeom prst="rect">
            <a:avLst/>
          </a:prstGeom>
          <a:noFill/>
        </p:spPr>
        <p:txBody>
          <a:bodyPr wrap="none" rtlCol="0">
            <a:spAutoFit/>
          </a:bodyPr>
          <a:lstStyle/>
          <a:p>
            <a:r>
              <a:rPr lang="tr-TR" sz="1200"/>
              <a:t>19</a:t>
            </a:r>
          </a:p>
        </p:txBody>
      </p:sp>
      <p:sp>
        <p:nvSpPr>
          <p:cNvPr id="39" name="TextBox 38">
            <a:extLst>
              <a:ext uri="{FF2B5EF4-FFF2-40B4-BE49-F238E27FC236}">
                <a16:creationId xmlns:a16="http://schemas.microsoft.com/office/drawing/2014/main" id="{7EE0DA56-6BE1-FC19-061C-3BDF97D15A27}"/>
              </a:ext>
            </a:extLst>
          </p:cNvPr>
          <p:cNvSpPr txBox="1"/>
          <p:nvPr/>
        </p:nvSpPr>
        <p:spPr>
          <a:xfrm>
            <a:off x="3320674" y="1181196"/>
            <a:ext cx="341760" cy="276999"/>
          </a:xfrm>
          <a:prstGeom prst="rect">
            <a:avLst/>
          </a:prstGeom>
          <a:noFill/>
        </p:spPr>
        <p:txBody>
          <a:bodyPr wrap="square" rtlCol="0">
            <a:spAutoFit/>
          </a:bodyPr>
          <a:lstStyle/>
          <a:p>
            <a:r>
              <a:rPr lang="tr-TR" sz="1200"/>
              <a:t>27</a:t>
            </a:r>
          </a:p>
        </p:txBody>
      </p:sp>
      <p:sp>
        <p:nvSpPr>
          <p:cNvPr id="40" name="TextBox 39">
            <a:extLst>
              <a:ext uri="{FF2B5EF4-FFF2-40B4-BE49-F238E27FC236}">
                <a16:creationId xmlns:a16="http://schemas.microsoft.com/office/drawing/2014/main" id="{1A1F83A3-8F5C-90CC-662A-49C2C0D9CA92}"/>
              </a:ext>
            </a:extLst>
          </p:cNvPr>
          <p:cNvSpPr txBox="1"/>
          <p:nvPr/>
        </p:nvSpPr>
        <p:spPr>
          <a:xfrm>
            <a:off x="2687476" y="1452373"/>
            <a:ext cx="263214" cy="276999"/>
          </a:xfrm>
          <a:prstGeom prst="rect">
            <a:avLst/>
          </a:prstGeom>
          <a:noFill/>
        </p:spPr>
        <p:txBody>
          <a:bodyPr wrap="none" rtlCol="0">
            <a:spAutoFit/>
          </a:bodyPr>
          <a:lstStyle/>
          <a:p>
            <a:r>
              <a:rPr lang="tr-TR" sz="1200"/>
              <a:t>5</a:t>
            </a:r>
          </a:p>
        </p:txBody>
      </p:sp>
      <p:sp>
        <p:nvSpPr>
          <p:cNvPr id="41" name="TextBox 40">
            <a:extLst>
              <a:ext uri="{FF2B5EF4-FFF2-40B4-BE49-F238E27FC236}">
                <a16:creationId xmlns:a16="http://schemas.microsoft.com/office/drawing/2014/main" id="{B18BE5C6-2538-7AD3-8B6E-1B5FDAEF9126}"/>
              </a:ext>
            </a:extLst>
          </p:cNvPr>
          <p:cNvSpPr txBox="1"/>
          <p:nvPr/>
        </p:nvSpPr>
        <p:spPr>
          <a:xfrm>
            <a:off x="3750338" y="1767769"/>
            <a:ext cx="341760" cy="276999"/>
          </a:xfrm>
          <a:prstGeom prst="rect">
            <a:avLst/>
          </a:prstGeom>
          <a:noFill/>
        </p:spPr>
        <p:txBody>
          <a:bodyPr wrap="none" rtlCol="0">
            <a:spAutoFit/>
          </a:bodyPr>
          <a:lstStyle/>
          <a:p>
            <a:r>
              <a:rPr lang="tr-TR" sz="1200"/>
              <a:t>15</a:t>
            </a:r>
          </a:p>
        </p:txBody>
      </p:sp>
      <p:sp>
        <p:nvSpPr>
          <p:cNvPr id="42" name="TextBox 41">
            <a:extLst>
              <a:ext uri="{FF2B5EF4-FFF2-40B4-BE49-F238E27FC236}">
                <a16:creationId xmlns:a16="http://schemas.microsoft.com/office/drawing/2014/main" id="{8A7EB617-9FD7-1912-1767-F1BED403DEFB}"/>
              </a:ext>
            </a:extLst>
          </p:cNvPr>
          <p:cNvSpPr txBox="1"/>
          <p:nvPr/>
        </p:nvSpPr>
        <p:spPr>
          <a:xfrm>
            <a:off x="5147282" y="1728289"/>
            <a:ext cx="237566" cy="307777"/>
          </a:xfrm>
          <a:prstGeom prst="rect">
            <a:avLst/>
          </a:prstGeom>
          <a:noFill/>
        </p:spPr>
        <p:txBody>
          <a:bodyPr wrap="none" rtlCol="0">
            <a:spAutoFit/>
          </a:bodyPr>
          <a:lstStyle/>
          <a:p>
            <a:r>
              <a:rPr lang="tr-TR" sz="1400"/>
              <a:t>f</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65715F9-952D-B09F-73CE-A84A327C2260}"/>
                  </a:ext>
                </a:extLst>
              </p:cNvPr>
              <p:cNvSpPr txBox="1"/>
              <p:nvPr/>
            </p:nvSpPr>
            <p:spPr>
              <a:xfrm>
                <a:off x="1038886" y="3842250"/>
                <a:ext cx="2183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𝑓𝑘</m:t>
                      </m:r>
                      <m:r>
                        <a:rPr lang="tr-TR" b="0" i="1" smtClean="0">
                          <a:latin typeface="Cambria Math" panose="02040503050406030204" pitchFamily="18" charset="0"/>
                        </a:rPr>
                        <m:t>1+</m:t>
                      </m:r>
                      <m:r>
                        <a:rPr lang="tr-TR" b="0" i="1" smtClean="0">
                          <a:latin typeface="Cambria Math" panose="02040503050406030204" pitchFamily="18" charset="0"/>
                        </a:rPr>
                        <m:t>𝑓𝑘</m:t>
                      </m:r>
                      <m:r>
                        <a:rPr lang="tr-TR" b="0" i="1" smtClean="0">
                          <a:latin typeface="Cambria Math" panose="02040503050406030204" pitchFamily="18" charset="0"/>
                        </a:rPr>
                        <m:t>2+</m:t>
                      </m:r>
                      <m:r>
                        <a:rPr lang="tr-TR" b="0" i="1" smtClean="0">
                          <a:latin typeface="Cambria Math" panose="02040503050406030204" pitchFamily="18" charset="0"/>
                        </a:rPr>
                        <m:t>𝑓𝑘</m:t>
                      </m:r>
                      <m:r>
                        <a:rPr lang="tr-TR" b="0" i="1" smtClean="0">
                          <a:latin typeface="Cambria Math" panose="02040503050406030204" pitchFamily="18" charset="0"/>
                        </a:rPr>
                        <m:t>3=</m:t>
                      </m:r>
                      <m:r>
                        <a:rPr lang="tr-TR" b="0" i="1" smtClean="0">
                          <a:latin typeface="Cambria Math" panose="02040503050406030204" pitchFamily="18" charset="0"/>
                        </a:rPr>
                        <m:t>𝑓</m:t>
                      </m:r>
                    </m:oMath>
                  </m:oMathPara>
                </a14:m>
                <a:endParaRPr lang="tr-TR"/>
              </a:p>
            </p:txBody>
          </p:sp>
        </mc:Choice>
        <mc:Fallback xmlns="">
          <p:sp>
            <p:nvSpPr>
              <p:cNvPr id="55" name="TextBox 54">
                <a:extLst>
                  <a:ext uri="{FF2B5EF4-FFF2-40B4-BE49-F238E27FC236}">
                    <a16:creationId xmlns:a16="http://schemas.microsoft.com/office/drawing/2014/main" id="{D65715F9-952D-B09F-73CE-A84A327C2260}"/>
                  </a:ext>
                </a:extLst>
              </p:cNvPr>
              <p:cNvSpPr txBox="1">
                <a:spLocks noRot="1" noChangeAspect="1" noMove="1" noResize="1" noEditPoints="1" noAdjustHandles="1" noChangeArrowheads="1" noChangeShapeType="1" noTextEdit="1"/>
              </p:cNvSpPr>
              <p:nvPr/>
            </p:nvSpPr>
            <p:spPr>
              <a:xfrm>
                <a:off x="1038886" y="3842250"/>
                <a:ext cx="2183611" cy="276999"/>
              </a:xfrm>
              <a:prstGeom prst="rect">
                <a:avLst/>
              </a:prstGeom>
              <a:blipFill>
                <a:blip r:embed="rId2"/>
                <a:stretch>
                  <a:fillRect l="-3343" t="-2174" r="-2786"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2C5DA33-0CAB-D3A3-016D-2971CCC5E559}"/>
                  </a:ext>
                </a:extLst>
              </p:cNvPr>
              <p:cNvSpPr txBox="1"/>
              <p:nvPr/>
            </p:nvSpPr>
            <p:spPr>
              <a:xfrm>
                <a:off x="988456" y="4270485"/>
                <a:ext cx="21990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1</m:t>
                      </m:r>
                      <m:r>
                        <a:rPr lang="tr-TR" b="0" i="1" smtClean="0">
                          <a:latin typeface="Cambria Math" panose="02040503050406030204" pitchFamily="18" charset="0"/>
                        </a:rPr>
                        <m:t>𝑣</m:t>
                      </m:r>
                      <m:r>
                        <a:rPr lang="tr-TR" b="0" i="1"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2</m:t>
                      </m:r>
                      <m:r>
                        <a:rPr lang="tr-TR" b="0" i="1" smtClean="0">
                          <a:latin typeface="Cambria Math" panose="02040503050406030204" pitchFamily="18" charset="0"/>
                        </a:rPr>
                        <m:t>𝑣</m:t>
                      </m:r>
                      <m:r>
                        <a:rPr lang="tr-TR" b="0" i="1"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3</m:t>
                      </m:r>
                      <m:r>
                        <a:rPr lang="tr-TR" b="0" i="1" smtClean="0">
                          <a:latin typeface="Cambria Math" panose="02040503050406030204" pitchFamily="18" charset="0"/>
                        </a:rPr>
                        <m:t>𝑣</m:t>
                      </m:r>
                      <m:r>
                        <a:rPr lang="tr-TR" b="0" i="1" smtClean="0">
                          <a:latin typeface="Cambria Math" panose="02040503050406030204" pitchFamily="18" charset="0"/>
                        </a:rPr>
                        <m:t>=</m:t>
                      </m:r>
                      <m:r>
                        <a:rPr lang="tr-TR" b="0" i="1" smtClean="0">
                          <a:latin typeface="Cambria Math" panose="02040503050406030204" pitchFamily="18" charset="0"/>
                        </a:rPr>
                        <m:t>𝑓</m:t>
                      </m:r>
                    </m:oMath>
                  </m:oMathPara>
                </a14:m>
                <a:endParaRPr lang="tr-TR"/>
              </a:p>
            </p:txBody>
          </p:sp>
        </mc:Choice>
        <mc:Fallback xmlns="">
          <p:sp>
            <p:nvSpPr>
              <p:cNvPr id="56" name="TextBox 55">
                <a:extLst>
                  <a:ext uri="{FF2B5EF4-FFF2-40B4-BE49-F238E27FC236}">
                    <a16:creationId xmlns:a16="http://schemas.microsoft.com/office/drawing/2014/main" id="{E2C5DA33-0CAB-D3A3-016D-2971CCC5E559}"/>
                  </a:ext>
                </a:extLst>
              </p:cNvPr>
              <p:cNvSpPr txBox="1">
                <a:spLocks noRot="1" noChangeAspect="1" noMove="1" noResize="1" noEditPoints="1" noAdjustHandles="1" noChangeArrowheads="1" noChangeShapeType="1" noTextEdit="1"/>
              </p:cNvSpPr>
              <p:nvPr/>
            </p:nvSpPr>
            <p:spPr>
              <a:xfrm>
                <a:off x="988456" y="4270485"/>
                <a:ext cx="2199000" cy="276999"/>
              </a:xfrm>
              <a:prstGeom prst="rect">
                <a:avLst/>
              </a:prstGeom>
              <a:blipFill>
                <a:blip r:embed="rId3"/>
                <a:stretch>
                  <a:fillRect l="-3324" t="-4444" r="-3047"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B4D5A0E-5AF1-3F3E-1D33-70AB0E97FD76}"/>
                  </a:ext>
                </a:extLst>
              </p:cNvPr>
              <p:cNvSpPr txBox="1"/>
              <p:nvPr/>
            </p:nvSpPr>
            <p:spPr>
              <a:xfrm>
                <a:off x="965298" y="4626363"/>
                <a:ext cx="17812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𝑓𝑘</m:t>
                      </m:r>
                      <m:r>
                        <a:rPr lang="tr-TR" b="0" i="1" smtClean="0">
                          <a:latin typeface="Cambria Math" panose="02040503050406030204" pitchFamily="18" charset="0"/>
                        </a:rPr>
                        <m:t>1=</m:t>
                      </m:r>
                      <m:r>
                        <a:rPr lang="tr-TR" b="0" i="1" smtClean="0">
                          <a:latin typeface="Cambria Math" panose="02040503050406030204" pitchFamily="18" charset="0"/>
                        </a:rPr>
                        <m:t>𝑓</m:t>
                      </m:r>
                      <m:r>
                        <a:rPr lang="tr-TR" b="0" i="1" smtClean="0">
                          <a:latin typeface="Cambria Math" panose="02040503050406030204" pitchFamily="18" charset="0"/>
                        </a:rPr>
                        <m:t>12+</m:t>
                      </m:r>
                      <m:r>
                        <a:rPr lang="tr-TR" b="0" i="1" smtClean="0">
                          <a:latin typeface="Cambria Math" panose="02040503050406030204" pitchFamily="18" charset="0"/>
                        </a:rPr>
                        <m:t>𝑓</m:t>
                      </m:r>
                      <m:r>
                        <a:rPr lang="tr-TR" b="0" i="1" smtClean="0">
                          <a:latin typeface="Cambria Math" panose="02040503050406030204" pitchFamily="18" charset="0"/>
                        </a:rPr>
                        <m:t>1</m:t>
                      </m:r>
                      <m:r>
                        <a:rPr lang="tr-TR" b="0" i="1" smtClean="0">
                          <a:latin typeface="Cambria Math" panose="02040503050406030204" pitchFamily="18" charset="0"/>
                        </a:rPr>
                        <m:t>𝑣</m:t>
                      </m:r>
                    </m:oMath>
                  </m:oMathPara>
                </a14:m>
                <a:endParaRPr lang="tr-TR"/>
              </a:p>
            </p:txBody>
          </p:sp>
        </mc:Choice>
        <mc:Fallback xmlns="">
          <p:sp>
            <p:nvSpPr>
              <p:cNvPr id="58" name="TextBox 57">
                <a:extLst>
                  <a:ext uri="{FF2B5EF4-FFF2-40B4-BE49-F238E27FC236}">
                    <a16:creationId xmlns:a16="http://schemas.microsoft.com/office/drawing/2014/main" id="{CB4D5A0E-5AF1-3F3E-1D33-70AB0E97FD76}"/>
                  </a:ext>
                </a:extLst>
              </p:cNvPr>
              <p:cNvSpPr txBox="1">
                <a:spLocks noRot="1" noChangeAspect="1" noMove="1" noResize="1" noEditPoints="1" noAdjustHandles="1" noChangeArrowheads="1" noChangeShapeType="1" noTextEdit="1"/>
              </p:cNvSpPr>
              <p:nvPr/>
            </p:nvSpPr>
            <p:spPr>
              <a:xfrm>
                <a:off x="965298" y="4626363"/>
                <a:ext cx="1781257" cy="276999"/>
              </a:xfrm>
              <a:prstGeom prst="rect">
                <a:avLst/>
              </a:prstGeom>
              <a:blipFill>
                <a:blip r:embed="rId4"/>
                <a:stretch>
                  <a:fillRect l="-4096" t="-2222" r="-3754"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1B19A6-D54F-0603-EE88-C9840C507583}"/>
                  </a:ext>
                </a:extLst>
              </p:cNvPr>
              <p:cNvSpPr txBox="1"/>
              <p:nvPr/>
            </p:nvSpPr>
            <p:spPr>
              <a:xfrm>
                <a:off x="910646" y="5050418"/>
                <a:ext cx="24400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12+</m:t>
                      </m:r>
                      <m:r>
                        <a:rPr lang="tr-TR" b="0" i="1" smtClean="0">
                          <a:latin typeface="Cambria Math" panose="02040503050406030204" pitchFamily="18" charset="0"/>
                        </a:rPr>
                        <m:t>𝑓𝑘</m:t>
                      </m:r>
                      <m:r>
                        <a:rPr lang="tr-TR" b="0" i="1" smtClean="0">
                          <a:latin typeface="Cambria Math" panose="02040503050406030204" pitchFamily="18" charset="0"/>
                        </a:rPr>
                        <m:t>2+</m:t>
                      </m:r>
                      <m:r>
                        <a:rPr lang="tr-TR" b="0" i="1" smtClean="0">
                          <a:latin typeface="Cambria Math" panose="02040503050406030204" pitchFamily="18" charset="0"/>
                        </a:rPr>
                        <m:t>𝑓</m:t>
                      </m:r>
                      <m:r>
                        <a:rPr lang="tr-TR" b="0" i="1" smtClean="0">
                          <a:latin typeface="Cambria Math" panose="02040503050406030204" pitchFamily="18" charset="0"/>
                        </a:rPr>
                        <m:t>32=</m:t>
                      </m:r>
                      <m:r>
                        <a:rPr lang="tr-TR" b="0" i="1" smtClean="0">
                          <a:latin typeface="Cambria Math" panose="02040503050406030204" pitchFamily="18" charset="0"/>
                        </a:rPr>
                        <m:t>𝑓</m:t>
                      </m:r>
                      <m:r>
                        <a:rPr lang="tr-TR" b="0" i="1" smtClean="0">
                          <a:latin typeface="Cambria Math" panose="02040503050406030204" pitchFamily="18" charset="0"/>
                        </a:rPr>
                        <m:t>2</m:t>
                      </m:r>
                      <m:r>
                        <a:rPr lang="tr-TR" b="0" i="1" smtClean="0">
                          <a:latin typeface="Cambria Math" panose="02040503050406030204" pitchFamily="18" charset="0"/>
                        </a:rPr>
                        <m:t>𝑣</m:t>
                      </m:r>
                    </m:oMath>
                  </m:oMathPara>
                </a14:m>
                <a:endParaRPr lang="tr-TR"/>
              </a:p>
            </p:txBody>
          </p:sp>
        </mc:Choice>
        <mc:Fallback xmlns="">
          <p:sp>
            <p:nvSpPr>
              <p:cNvPr id="59" name="TextBox 58">
                <a:extLst>
                  <a:ext uri="{FF2B5EF4-FFF2-40B4-BE49-F238E27FC236}">
                    <a16:creationId xmlns:a16="http://schemas.microsoft.com/office/drawing/2014/main" id="{421B19A6-D54F-0603-EE88-C9840C507583}"/>
                  </a:ext>
                </a:extLst>
              </p:cNvPr>
              <p:cNvSpPr txBox="1">
                <a:spLocks noRot="1" noChangeAspect="1" noMove="1" noResize="1" noEditPoints="1" noAdjustHandles="1" noChangeArrowheads="1" noChangeShapeType="1" noTextEdit="1"/>
              </p:cNvSpPr>
              <p:nvPr/>
            </p:nvSpPr>
            <p:spPr>
              <a:xfrm>
                <a:off x="910646" y="5050418"/>
                <a:ext cx="2440092" cy="276999"/>
              </a:xfrm>
              <a:prstGeom prst="rect">
                <a:avLst/>
              </a:prstGeom>
              <a:blipFill>
                <a:blip r:embed="rId5"/>
                <a:stretch>
                  <a:fillRect l="-2993" t="-2174" r="-2743"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01DC8E8-6E86-FFDE-2C29-33F8C0630E24}"/>
                  </a:ext>
                </a:extLst>
              </p:cNvPr>
              <p:cNvSpPr txBox="1"/>
              <p:nvPr/>
            </p:nvSpPr>
            <p:spPr>
              <a:xfrm>
                <a:off x="906219" y="5479636"/>
                <a:ext cx="17812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𝑓𝑘</m:t>
                      </m:r>
                      <m:r>
                        <a:rPr lang="tr-TR" b="0" i="1" smtClean="0">
                          <a:latin typeface="Cambria Math" panose="02040503050406030204" pitchFamily="18" charset="0"/>
                        </a:rPr>
                        <m:t>3=</m:t>
                      </m:r>
                      <m:r>
                        <a:rPr lang="tr-TR" b="0" i="1" smtClean="0">
                          <a:latin typeface="Cambria Math" panose="02040503050406030204" pitchFamily="18" charset="0"/>
                        </a:rPr>
                        <m:t>𝑓</m:t>
                      </m:r>
                      <m:r>
                        <a:rPr lang="tr-TR" b="0" i="1" smtClean="0">
                          <a:latin typeface="Cambria Math" panose="02040503050406030204" pitchFamily="18" charset="0"/>
                        </a:rPr>
                        <m:t>32+</m:t>
                      </m:r>
                      <m:r>
                        <a:rPr lang="tr-TR" b="0" i="1" smtClean="0">
                          <a:latin typeface="Cambria Math" panose="02040503050406030204" pitchFamily="18" charset="0"/>
                        </a:rPr>
                        <m:t>𝑓</m:t>
                      </m:r>
                      <m:r>
                        <a:rPr lang="tr-TR" b="0" i="1" smtClean="0">
                          <a:latin typeface="Cambria Math" panose="02040503050406030204" pitchFamily="18" charset="0"/>
                        </a:rPr>
                        <m:t>3</m:t>
                      </m:r>
                      <m:r>
                        <a:rPr lang="tr-TR" b="0" i="1" smtClean="0">
                          <a:latin typeface="Cambria Math" panose="02040503050406030204" pitchFamily="18" charset="0"/>
                        </a:rPr>
                        <m:t>𝑣</m:t>
                      </m:r>
                    </m:oMath>
                  </m:oMathPara>
                </a14:m>
                <a:endParaRPr lang="tr-TR"/>
              </a:p>
            </p:txBody>
          </p:sp>
        </mc:Choice>
        <mc:Fallback xmlns="">
          <p:sp>
            <p:nvSpPr>
              <p:cNvPr id="60" name="TextBox 59">
                <a:extLst>
                  <a:ext uri="{FF2B5EF4-FFF2-40B4-BE49-F238E27FC236}">
                    <a16:creationId xmlns:a16="http://schemas.microsoft.com/office/drawing/2014/main" id="{C01DC8E8-6E86-FFDE-2C29-33F8C0630E24}"/>
                  </a:ext>
                </a:extLst>
              </p:cNvPr>
              <p:cNvSpPr txBox="1">
                <a:spLocks noRot="1" noChangeAspect="1" noMove="1" noResize="1" noEditPoints="1" noAdjustHandles="1" noChangeArrowheads="1" noChangeShapeType="1" noTextEdit="1"/>
              </p:cNvSpPr>
              <p:nvPr/>
            </p:nvSpPr>
            <p:spPr>
              <a:xfrm>
                <a:off x="906219" y="5479636"/>
                <a:ext cx="1781257" cy="276999"/>
              </a:xfrm>
              <a:prstGeom prst="rect">
                <a:avLst/>
              </a:prstGeom>
              <a:blipFill>
                <a:blip r:embed="rId6"/>
                <a:stretch>
                  <a:fillRect l="-4110" t="-2222" r="-4110"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D8F6381-5E14-5A87-6CD9-507B635DA12A}"/>
                  </a:ext>
                </a:extLst>
              </p:cNvPr>
              <p:cNvSpPr txBox="1"/>
              <p:nvPr/>
            </p:nvSpPr>
            <p:spPr>
              <a:xfrm>
                <a:off x="1122178" y="3425220"/>
                <a:ext cx="11366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r>
                        <a:rPr lang="tr-TR" b="0" i="1" smtClean="0">
                          <a:latin typeface="Cambria Math" panose="02040503050406030204" pitchFamily="18" charset="0"/>
                        </a:rPr>
                        <m:t>𝑓</m:t>
                      </m:r>
                    </m:oMath>
                  </m:oMathPara>
                </a14:m>
                <a:endParaRPr lang="tr-TR"/>
              </a:p>
            </p:txBody>
          </p:sp>
        </mc:Choice>
        <mc:Fallback xmlns="">
          <p:sp>
            <p:nvSpPr>
              <p:cNvPr id="61" name="TextBox 60">
                <a:extLst>
                  <a:ext uri="{FF2B5EF4-FFF2-40B4-BE49-F238E27FC236}">
                    <a16:creationId xmlns:a16="http://schemas.microsoft.com/office/drawing/2014/main" id="{8D8F6381-5E14-5A87-6CD9-507B635DA12A}"/>
                  </a:ext>
                </a:extLst>
              </p:cNvPr>
              <p:cNvSpPr txBox="1">
                <a:spLocks noRot="1" noChangeAspect="1" noMove="1" noResize="1" noEditPoints="1" noAdjustHandles="1" noChangeArrowheads="1" noChangeShapeType="1" noTextEdit="1"/>
              </p:cNvSpPr>
              <p:nvPr/>
            </p:nvSpPr>
            <p:spPr>
              <a:xfrm>
                <a:off x="1122178" y="3425220"/>
                <a:ext cx="1136658" cy="276999"/>
              </a:xfrm>
              <a:prstGeom prst="rect">
                <a:avLst/>
              </a:prstGeom>
              <a:blipFill>
                <a:blip r:embed="rId7"/>
                <a:stretch>
                  <a:fillRect l="-4278" t="-2222" r="-6417"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D792416-E2A5-62C1-373E-F59529554559}"/>
                  </a:ext>
                </a:extLst>
              </p:cNvPr>
              <p:cNvSpPr txBox="1"/>
              <p:nvPr/>
            </p:nvSpPr>
            <p:spPr>
              <a:xfrm>
                <a:off x="4200436" y="3573016"/>
                <a:ext cx="99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𝑓𝑘</m:t>
                      </m:r>
                      <m:r>
                        <a:rPr lang="tr-TR" b="0" i="1" smtClean="0">
                          <a:latin typeface="Cambria Math" panose="02040503050406030204" pitchFamily="18" charset="0"/>
                        </a:rPr>
                        <m:t>1≤20</m:t>
                      </m:r>
                    </m:oMath>
                  </m:oMathPara>
                </a14:m>
                <a:endParaRPr lang="tr-TR"/>
              </a:p>
            </p:txBody>
          </p:sp>
        </mc:Choice>
        <mc:Fallback xmlns="">
          <p:sp>
            <p:nvSpPr>
              <p:cNvPr id="62" name="TextBox 61">
                <a:extLst>
                  <a:ext uri="{FF2B5EF4-FFF2-40B4-BE49-F238E27FC236}">
                    <a16:creationId xmlns:a16="http://schemas.microsoft.com/office/drawing/2014/main" id="{CD792416-E2A5-62C1-373E-F59529554559}"/>
                  </a:ext>
                </a:extLst>
              </p:cNvPr>
              <p:cNvSpPr txBox="1">
                <a:spLocks noRot="1" noChangeAspect="1" noMove="1" noResize="1" noEditPoints="1" noAdjustHandles="1" noChangeArrowheads="1" noChangeShapeType="1" noTextEdit="1"/>
              </p:cNvSpPr>
              <p:nvPr/>
            </p:nvSpPr>
            <p:spPr>
              <a:xfrm>
                <a:off x="4200436" y="3573016"/>
                <a:ext cx="992259" cy="276999"/>
              </a:xfrm>
              <a:prstGeom prst="rect">
                <a:avLst/>
              </a:prstGeom>
              <a:blipFill>
                <a:blip r:embed="rId8"/>
                <a:stretch>
                  <a:fillRect l="-7975" t="-2174" r="-5521"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9714AF4-0908-EF9C-3DD8-BDDF71198570}"/>
                  </a:ext>
                </a:extLst>
              </p:cNvPr>
              <p:cNvSpPr txBox="1"/>
              <p:nvPr/>
            </p:nvSpPr>
            <p:spPr>
              <a:xfrm>
                <a:off x="4200436" y="3950633"/>
                <a:ext cx="99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21≤30</m:t>
                      </m:r>
                    </m:oMath>
                  </m:oMathPara>
                </a14:m>
                <a:endParaRPr lang="tr-TR"/>
              </a:p>
            </p:txBody>
          </p:sp>
        </mc:Choice>
        <mc:Fallback xmlns="">
          <p:sp>
            <p:nvSpPr>
              <p:cNvPr id="63" name="TextBox 62">
                <a:extLst>
                  <a:ext uri="{FF2B5EF4-FFF2-40B4-BE49-F238E27FC236}">
                    <a16:creationId xmlns:a16="http://schemas.microsoft.com/office/drawing/2014/main" id="{79714AF4-0908-EF9C-3DD8-BDDF71198570}"/>
                  </a:ext>
                </a:extLst>
              </p:cNvPr>
              <p:cNvSpPr txBox="1">
                <a:spLocks noRot="1" noChangeAspect="1" noMove="1" noResize="1" noEditPoints="1" noAdjustHandles="1" noChangeArrowheads="1" noChangeShapeType="1" noTextEdit="1"/>
              </p:cNvSpPr>
              <p:nvPr/>
            </p:nvSpPr>
            <p:spPr>
              <a:xfrm>
                <a:off x="4200436" y="3950633"/>
                <a:ext cx="992259" cy="276999"/>
              </a:xfrm>
              <a:prstGeom prst="rect">
                <a:avLst/>
              </a:prstGeom>
              <a:blipFill>
                <a:blip r:embed="rId9"/>
                <a:stretch>
                  <a:fillRect l="-7975" t="-2174" r="-5521"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F98309C-EC55-4B94-8E90-02EF49676EF9}"/>
                  </a:ext>
                </a:extLst>
              </p:cNvPr>
              <p:cNvSpPr txBox="1"/>
              <p:nvPr/>
            </p:nvSpPr>
            <p:spPr>
              <a:xfrm>
                <a:off x="4167423" y="4364216"/>
                <a:ext cx="99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𝑓𝑘</m:t>
                      </m:r>
                      <m:r>
                        <a:rPr lang="tr-TR" b="0" i="1" smtClean="0">
                          <a:latin typeface="Cambria Math" panose="02040503050406030204" pitchFamily="18" charset="0"/>
                        </a:rPr>
                        <m:t>3≤10</m:t>
                      </m:r>
                    </m:oMath>
                  </m:oMathPara>
                </a14:m>
                <a:endParaRPr lang="tr-TR"/>
              </a:p>
            </p:txBody>
          </p:sp>
        </mc:Choice>
        <mc:Fallback xmlns="">
          <p:sp>
            <p:nvSpPr>
              <p:cNvPr id="64" name="TextBox 63">
                <a:extLst>
                  <a:ext uri="{FF2B5EF4-FFF2-40B4-BE49-F238E27FC236}">
                    <a16:creationId xmlns:a16="http://schemas.microsoft.com/office/drawing/2014/main" id="{CF98309C-EC55-4B94-8E90-02EF49676EF9}"/>
                  </a:ext>
                </a:extLst>
              </p:cNvPr>
              <p:cNvSpPr txBox="1">
                <a:spLocks noRot="1" noChangeAspect="1" noMove="1" noResize="1" noEditPoints="1" noAdjustHandles="1" noChangeArrowheads="1" noChangeShapeType="1" noTextEdit="1"/>
              </p:cNvSpPr>
              <p:nvPr/>
            </p:nvSpPr>
            <p:spPr>
              <a:xfrm>
                <a:off x="4167423" y="4364216"/>
                <a:ext cx="992259" cy="276999"/>
              </a:xfrm>
              <a:prstGeom prst="rect">
                <a:avLst/>
              </a:prstGeom>
              <a:blipFill>
                <a:blip r:embed="rId10"/>
                <a:stretch>
                  <a:fillRect l="-8025" t="-2222" r="-5556"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1B5FA8C-93B6-A25F-75FA-2C65C49B481E}"/>
                  </a:ext>
                </a:extLst>
              </p:cNvPr>
              <p:cNvSpPr txBox="1"/>
              <p:nvPr/>
            </p:nvSpPr>
            <p:spPr>
              <a:xfrm>
                <a:off x="4128788" y="4784469"/>
                <a:ext cx="865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12≤5</m:t>
                      </m:r>
                    </m:oMath>
                  </m:oMathPara>
                </a14:m>
                <a:endParaRPr lang="tr-TR"/>
              </a:p>
            </p:txBody>
          </p:sp>
        </mc:Choice>
        <mc:Fallback xmlns="">
          <p:sp>
            <p:nvSpPr>
              <p:cNvPr id="65" name="TextBox 64">
                <a:extLst>
                  <a:ext uri="{FF2B5EF4-FFF2-40B4-BE49-F238E27FC236}">
                    <a16:creationId xmlns:a16="http://schemas.microsoft.com/office/drawing/2014/main" id="{91B5FA8C-93B6-A25F-75FA-2C65C49B481E}"/>
                  </a:ext>
                </a:extLst>
              </p:cNvPr>
              <p:cNvSpPr txBox="1">
                <a:spLocks noRot="1" noChangeAspect="1" noMove="1" noResize="1" noEditPoints="1" noAdjustHandles="1" noChangeArrowheads="1" noChangeShapeType="1" noTextEdit="1"/>
              </p:cNvSpPr>
              <p:nvPr/>
            </p:nvSpPr>
            <p:spPr>
              <a:xfrm>
                <a:off x="4128788" y="4784469"/>
                <a:ext cx="865622" cy="276999"/>
              </a:xfrm>
              <a:prstGeom prst="rect">
                <a:avLst/>
              </a:prstGeom>
              <a:blipFill>
                <a:blip r:embed="rId11"/>
                <a:stretch>
                  <a:fillRect l="-9155" t="-2222" r="-6338"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0FA8B1B-7299-2D13-134A-50757E178597}"/>
                  </a:ext>
                </a:extLst>
              </p:cNvPr>
              <p:cNvSpPr txBox="1"/>
              <p:nvPr/>
            </p:nvSpPr>
            <p:spPr>
              <a:xfrm>
                <a:off x="4107611" y="5219172"/>
                <a:ext cx="9973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1</m:t>
                      </m:r>
                      <m:r>
                        <a:rPr lang="tr-TR" b="0" i="1" smtClean="0">
                          <a:latin typeface="Cambria Math" panose="02040503050406030204" pitchFamily="18" charset="0"/>
                        </a:rPr>
                        <m:t>𝑣</m:t>
                      </m:r>
                      <m:r>
                        <a:rPr lang="tr-TR" b="0" i="1" smtClean="0">
                          <a:latin typeface="Cambria Math" panose="02040503050406030204" pitchFamily="18" charset="0"/>
                          <a:ea typeface="Cambria Math" panose="02040503050406030204" pitchFamily="18" charset="0"/>
                        </a:rPr>
                        <m:t>≤27</m:t>
                      </m:r>
                    </m:oMath>
                  </m:oMathPara>
                </a14:m>
                <a:endParaRPr lang="tr-TR"/>
              </a:p>
            </p:txBody>
          </p:sp>
        </mc:Choice>
        <mc:Fallback xmlns="">
          <p:sp>
            <p:nvSpPr>
              <p:cNvPr id="66" name="TextBox 65">
                <a:extLst>
                  <a:ext uri="{FF2B5EF4-FFF2-40B4-BE49-F238E27FC236}">
                    <a16:creationId xmlns:a16="http://schemas.microsoft.com/office/drawing/2014/main" id="{B0FA8B1B-7299-2D13-134A-50757E178597}"/>
                  </a:ext>
                </a:extLst>
              </p:cNvPr>
              <p:cNvSpPr txBox="1">
                <a:spLocks noRot="1" noChangeAspect="1" noMove="1" noResize="1" noEditPoints="1" noAdjustHandles="1" noChangeArrowheads="1" noChangeShapeType="1" noTextEdit="1"/>
              </p:cNvSpPr>
              <p:nvPr/>
            </p:nvSpPr>
            <p:spPr>
              <a:xfrm>
                <a:off x="4107611" y="5219172"/>
                <a:ext cx="997389" cy="276999"/>
              </a:xfrm>
              <a:prstGeom prst="rect">
                <a:avLst/>
              </a:prstGeom>
              <a:blipFill>
                <a:blip r:embed="rId12"/>
                <a:stretch>
                  <a:fillRect l="-7975" t="-2174" r="-5521"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F72AFF3-2591-AE59-E7A6-6FC4B2C42B70}"/>
                  </a:ext>
                </a:extLst>
              </p:cNvPr>
              <p:cNvSpPr txBox="1"/>
              <p:nvPr/>
            </p:nvSpPr>
            <p:spPr>
              <a:xfrm>
                <a:off x="4111609" y="5602047"/>
                <a:ext cx="9973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2</m:t>
                      </m:r>
                      <m:r>
                        <a:rPr lang="tr-TR" b="0" i="1" smtClean="0">
                          <a:latin typeface="Cambria Math" panose="02040503050406030204" pitchFamily="18" charset="0"/>
                        </a:rPr>
                        <m:t>𝑣</m:t>
                      </m:r>
                      <m:r>
                        <a:rPr lang="tr-TR" b="0" i="1" smtClean="0">
                          <a:latin typeface="Cambria Math" panose="02040503050406030204" pitchFamily="18" charset="0"/>
                          <a:ea typeface="Cambria Math" panose="02040503050406030204" pitchFamily="18" charset="0"/>
                        </a:rPr>
                        <m:t>≤15</m:t>
                      </m:r>
                    </m:oMath>
                  </m:oMathPara>
                </a14:m>
                <a:endParaRPr lang="tr-TR"/>
              </a:p>
            </p:txBody>
          </p:sp>
        </mc:Choice>
        <mc:Fallback xmlns="">
          <p:sp>
            <p:nvSpPr>
              <p:cNvPr id="67" name="TextBox 66">
                <a:extLst>
                  <a:ext uri="{FF2B5EF4-FFF2-40B4-BE49-F238E27FC236}">
                    <a16:creationId xmlns:a16="http://schemas.microsoft.com/office/drawing/2014/main" id="{8F72AFF3-2591-AE59-E7A6-6FC4B2C42B70}"/>
                  </a:ext>
                </a:extLst>
              </p:cNvPr>
              <p:cNvSpPr txBox="1">
                <a:spLocks noRot="1" noChangeAspect="1" noMove="1" noResize="1" noEditPoints="1" noAdjustHandles="1" noChangeArrowheads="1" noChangeShapeType="1" noTextEdit="1"/>
              </p:cNvSpPr>
              <p:nvPr/>
            </p:nvSpPr>
            <p:spPr>
              <a:xfrm>
                <a:off x="4111609" y="5602047"/>
                <a:ext cx="997389" cy="276999"/>
              </a:xfrm>
              <a:prstGeom prst="rect">
                <a:avLst/>
              </a:prstGeom>
              <a:blipFill>
                <a:blip r:embed="rId13"/>
                <a:stretch>
                  <a:fillRect l="-7927" t="-2222" r="-5488"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84106A7-CA7F-6CD2-E90B-69A2660802CB}"/>
                  </a:ext>
                </a:extLst>
              </p:cNvPr>
              <p:cNvSpPr txBox="1"/>
              <p:nvPr/>
            </p:nvSpPr>
            <p:spPr>
              <a:xfrm>
                <a:off x="4092098" y="5996947"/>
                <a:ext cx="9973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3</m:t>
                      </m:r>
                      <m:r>
                        <a:rPr lang="tr-TR" b="0" i="1" smtClean="0">
                          <a:latin typeface="Cambria Math" panose="02040503050406030204" pitchFamily="18" charset="0"/>
                        </a:rPr>
                        <m:t>𝑣</m:t>
                      </m:r>
                      <m:r>
                        <a:rPr lang="tr-TR" b="0" i="1" smtClean="0">
                          <a:latin typeface="Cambria Math" panose="02040503050406030204" pitchFamily="18" charset="0"/>
                          <a:ea typeface="Cambria Math" panose="02040503050406030204" pitchFamily="18" charset="0"/>
                        </a:rPr>
                        <m:t>≤19</m:t>
                      </m:r>
                    </m:oMath>
                  </m:oMathPara>
                </a14:m>
                <a:endParaRPr lang="tr-TR"/>
              </a:p>
            </p:txBody>
          </p:sp>
        </mc:Choice>
        <mc:Fallback xmlns="">
          <p:sp>
            <p:nvSpPr>
              <p:cNvPr id="68" name="TextBox 67">
                <a:extLst>
                  <a:ext uri="{FF2B5EF4-FFF2-40B4-BE49-F238E27FC236}">
                    <a16:creationId xmlns:a16="http://schemas.microsoft.com/office/drawing/2014/main" id="{384106A7-CA7F-6CD2-E90B-69A2660802CB}"/>
                  </a:ext>
                </a:extLst>
              </p:cNvPr>
              <p:cNvSpPr txBox="1">
                <a:spLocks noRot="1" noChangeAspect="1" noMove="1" noResize="1" noEditPoints="1" noAdjustHandles="1" noChangeArrowheads="1" noChangeShapeType="1" noTextEdit="1"/>
              </p:cNvSpPr>
              <p:nvPr/>
            </p:nvSpPr>
            <p:spPr>
              <a:xfrm>
                <a:off x="4092098" y="5996947"/>
                <a:ext cx="997389" cy="276999"/>
              </a:xfrm>
              <a:prstGeom prst="rect">
                <a:avLst/>
              </a:prstGeom>
              <a:blipFill>
                <a:blip r:embed="rId14"/>
                <a:stretch>
                  <a:fillRect l="-7927" t="-2222" r="-5488" b="-3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C70DEA3-7E94-F397-5FC6-96ABF7870CC8}"/>
                  </a:ext>
                </a:extLst>
              </p:cNvPr>
              <p:cNvSpPr txBox="1"/>
              <p:nvPr/>
            </p:nvSpPr>
            <p:spPr>
              <a:xfrm>
                <a:off x="4064668" y="6372223"/>
                <a:ext cx="993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32≤14</m:t>
                      </m:r>
                    </m:oMath>
                  </m:oMathPara>
                </a14:m>
                <a:endParaRPr lang="tr-TR"/>
              </a:p>
            </p:txBody>
          </p:sp>
        </mc:Choice>
        <mc:Fallback xmlns="">
          <p:sp>
            <p:nvSpPr>
              <p:cNvPr id="69" name="TextBox 68">
                <a:extLst>
                  <a:ext uri="{FF2B5EF4-FFF2-40B4-BE49-F238E27FC236}">
                    <a16:creationId xmlns:a16="http://schemas.microsoft.com/office/drawing/2014/main" id="{1C70DEA3-7E94-F397-5FC6-96ABF7870CC8}"/>
                  </a:ext>
                </a:extLst>
              </p:cNvPr>
              <p:cNvSpPr txBox="1">
                <a:spLocks noRot="1" noChangeAspect="1" noMove="1" noResize="1" noEditPoints="1" noAdjustHandles="1" noChangeArrowheads="1" noChangeShapeType="1" noTextEdit="1"/>
              </p:cNvSpPr>
              <p:nvPr/>
            </p:nvSpPr>
            <p:spPr>
              <a:xfrm>
                <a:off x="4064668" y="6372223"/>
                <a:ext cx="993862" cy="276999"/>
              </a:xfrm>
              <a:prstGeom prst="rect">
                <a:avLst/>
              </a:prstGeom>
              <a:blipFill>
                <a:blip r:embed="rId15"/>
                <a:stretch>
                  <a:fillRect l="-7975" t="-2174" r="-4908" b="-32609"/>
                </a:stretch>
              </a:blipFill>
            </p:spPr>
            <p:txBody>
              <a:bodyPr/>
              <a:lstStyle/>
              <a:p>
                <a:r>
                  <a:rPr lang="tr-TR">
                    <a:noFill/>
                  </a:rPr>
                  <a:t> </a:t>
                </a:r>
              </a:p>
            </p:txBody>
          </p:sp>
        </mc:Fallback>
      </mc:AlternateContent>
      <p:pic>
        <p:nvPicPr>
          <p:cNvPr id="4" name="Picture 3">
            <a:extLst>
              <a:ext uri="{FF2B5EF4-FFF2-40B4-BE49-F238E27FC236}">
                <a16:creationId xmlns:a16="http://schemas.microsoft.com/office/drawing/2014/main" id="{38613532-372E-9312-FCDF-3514B4879E43}"/>
              </a:ext>
            </a:extLst>
          </p:cNvPr>
          <p:cNvPicPr>
            <a:picLocks noChangeAspect="1"/>
          </p:cNvPicPr>
          <p:nvPr/>
        </p:nvPicPr>
        <p:blipFill>
          <a:blip r:embed="rId16"/>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6121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Birden fazla kaynak ve/veya hedef düğüm olması durumu</a:t>
            </a:r>
          </a:p>
        </p:txBody>
      </p:sp>
      <p:sp>
        <p:nvSpPr>
          <p:cNvPr id="2" name="Unvan 1"/>
          <p:cNvSpPr>
            <a:spLocks noGrp="1"/>
          </p:cNvSpPr>
          <p:nvPr>
            <p:ph type="title"/>
          </p:nvPr>
        </p:nvSpPr>
        <p:spPr/>
        <p:txBody>
          <a:bodyPr/>
          <a:lstStyle/>
          <a:p>
            <a:r>
              <a:rPr lang="tr-TR" dirty="0"/>
              <a:t>Multi-</a:t>
            </a:r>
            <a:r>
              <a:rPr lang="tr-TR" dirty="0" err="1"/>
              <a:t>source</a:t>
            </a:r>
            <a:r>
              <a:rPr lang="tr-TR" dirty="0"/>
              <a:t> </a:t>
            </a:r>
            <a:r>
              <a:rPr lang="tr-TR" dirty="0" err="1"/>
              <a:t>and</a:t>
            </a:r>
            <a:r>
              <a:rPr lang="tr-TR" dirty="0"/>
              <a:t> Multi-</a:t>
            </a:r>
            <a:r>
              <a:rPr lang="tr-TR" dirty="0" err="1"/>
              <a:t>Sink</a:t>
            </a:r>
            <a:r>
              <a:rPr lang="tr-TR" dirty="0"/>
              <a:t> Case</a:t>
            </a:r>
          </a:p>
        </p:txBody>
      </p:sp>
      <p:pic>
        <p:nvPicPr>
          <p:cNvPr id="4" name="Resim 3"/>
          <p:cNvPicPr>
            <a:picLocks noChangeAspect="1"/>
          </p:cNvPicPr>
          <p:nvPr/>
        </p:nvPicPr>
        <p:blipFill>
          <a:blip r:embed="rId2"/>
          <a:stretch>
            <a:fillRect/>
          </a:stretch>
        </p:blipFill>
        <p:spPr>
          <a:xfrm>
            <a:off x="533127" y="1789646"/>
            <a:ext cx="3814763" cy="2150269"/>
          </a:xfrm>
          <a:prstGeom prst="rect">
            <a:avLst/>
          </a:prstGeom>
        </p:spPr>
      </p:pic>
      <p:pic>
        <p:nvPicPr>
          <p:cNvPr id="5" name="Resim 4"/>
          <p:cNvPicPr>
            <a:picLocks noChangeAspect="1"/>
          </p:cNvPicPr>
          <p:nvPr/>
        </p:nvPicPr>
        <p:blipFill>
          <a:blip r:embed="rId3"/>
          <a:stretch>
            <a:fillRect/>
          </a:stretch>
        </p:blipFill>
        <p:spPr>
          <a:xfrm>
            <a:off x="35496" y="1780320"/>
            <a:ext cx="4521994" cy="2135981"/>
          </a:xfrm>
          <a:prstGeom prst="rect">
            <a:avLst/>
          </a:prstGeom>
        </p:spPr>
      </p:pic>
      <p:pic>
        <p:nvPicPr>
          <p:cNvPr id="6" name="Resim 5"/>
          <p:cNvPicPr>
            <a:picLocks noChangeAspect="1"/>
          </p:cNvPicPr>
          <p:nvPr/>
        </p:nvPicPr>
        <p:blipFill>
          <a:blip r:embed="rId4"/>
          <a:stretch>
            <a:fillRect/>
          </a:stretch>
        </p:blipFill>
        <p:spPr>
          <a:xfrm>
            <a:off x="5364088" y="1628800"/>
            <a:ext cx="3384376" cy="498697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B94B1E7-D9A8-A3F3-8C7B-AD4B63932744}"/>
              </a:ext>
            </a:extLst>
          </p:cNvPr>
          <p:cNvPicPr>
            <a:picLocks noChangeAspect="1"/>
          </p:cNvPicPr>
          <p:nvPr/>
        </p:nvPicPr>
        <p:blipFill>
          <a:blip r:embed="rId5"/>
          <a:stretch>
            <a:fillRect/>
          </a:stretch>
        </p:blipFill>
        <p:spPr>
          <a:xfrm>
            <a:off x="6669482" y="116632"/>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950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891BF-FABC-6887-1309-D33B8B2FEC84}"/>
              </a:ext>
            </a:extLst>
          </p:cNvPr>
          <p:cNvSpPr>
            <a:spLocks noGrp="1"/>
          </p:cNvSpPr>
          <p:nvPr>
            <p:ph idx="1"/>
          </p:nvPr>
        </p:nvSpPr>
        <p:spPr/>
        <p:txBody>
          <a:bodyPr>
            <a:normAutofit fontScale="62500" lnSpcReduction="20000"/>
          </a:bodyPr>
          <a:lstStyle/>
          <a:p>
            <a:pPr algn="r"/>
            <a:r>
              <a:rPr lang="tr-TR" sz="1800">
                <a:solidFill>
                  <a:srgbClr val="0000FF"/>
                </a:solidFill>
                <a:latin typeface="Courier New" panose="02070309020205020404" pitchFamily="49" charset="0"/>
              </a:rPr>
              <a:t>max</a:t>
            </a:r>
            <a:r>
              <a:rPr lang="tr-TR" sz="1800">
                <a:solidFill>
                  <a:srgbClr val="000000"/>
                </a:solidFill>
                <a:latin typeface="Courier New" panose="02070309020205020404" pitchFamily="49" charset="0"/>
              </a:rPr>
              <a:t> = s1 + s4;</a:t>
            </a:r>
          </a:p>
          <a:p>
            <a:pPr algn="r"/>
            <a:r>
              <a:rPr lang="tr-TR" sz="1800">
                <a:solidFill>
                  <a:srgbClr val="00AF00"/>
                </a:solidFill>
                <a:latin typeface="Courier New" panose="02070309020205020404" pitchFamily="49" charset="0"/>
              </a:rPr>
              <a:t>!Giren akış kadar çıkış olmalıdır;</a:t>
            </a:r>
            <a:endParaRPr lang="tr-TR" sz="1800">
              <a:solidFill>
                <a:srgbClr val="000000"/>
              </a:solidFill>
              <a:latin typeface="Courier New" panose="02070309020205020404" pitchFamily="49" charset="0"/>
            </a:endParaRPr>
          </a:p>
          <a:p>
            <a:pPr algn="r"/>
            <a:r>
              <a:rPr lang="tr-TR" sz="1800">
                <a:solidFill>
                  <a:srgbClr val="000000"/>
                </a:solidFill>
                <a:latin typeface="Courier New" panose="02070309020205020404" pitchFamily="49" charset="0"/>
              </a:rPr>
              <a:t>s1 + s4 = d5 + d8;</a:t>
            </a:r>
          </a:p>
          <a:p>
            <a:pPr algn="r"/>
            <a:r>
              <a:rPr lang="tr-TR" sz="1800">
                <a:solidFill>
                  <a:srgbClr val="00AF00"/>
                </a:solidFill>
                <a:latin typeface="Courier New" panose="02070309020205020404" pitchFamily="49" charset="0"/>
              </a:rPr>
              <a:t>!Düğüm denge kısıtları;</a:t>
            </a:r>
            <a:endParaRPr lang="tr-TR" sz="1800">
              <a:solidFill>
                <a:srgbClr val="000000"/>
              </a:solidFill>
              <a:latin typeface="Courier New" panose="02070309020205020404" pitchFamily="49" charset="0"/>
            </a:endParaRPr>
          </a:p>
          <a:p>
            <a:pPr algn="r"/>
            <a:r>
              <a:rPr lang="tr-TR" sz="1800">
                <a:solidFill>
                  <a:srgbClr val="000000"/>
                </a:solidFill>
                <a:latin typeface="Courier New" panose="02070309020205020404" pitchFamily="49" charset="0"/>
              </a:rPr>
              <a:t>s1 = f12 + f13 ;</a:t>
            </a:r>
          </a:p>
          <a:p>
            <a:pPr algn="r"/>
            <a:r>
              <a:rPr lang="tr-TR" sz="1800">
                <a:solidFill>
                  <a:srgbClr val="000000"/>
                </a:solidFill>
                <a:latin typeface="Courier New" panose="02070309020205020404" pitchFamily="49" charset="0"/>
              </a:rPr>
              <a:t>s4 =f43 + f46+ f47;</a:t>
            </a:r>
          </a:p>
          <a:p>
            <a:pPr algn="r"/>
            <a:r>
              <a:rPr lang="tr-TR" sz="1800">
                <a:solidFill>
                  <a:srgbClr val="000000"/>
                </a:solidFill>
                <a:latin typeface="Courier New" panose="02070309020205020404" pitchFamily="49" charset="0"/>
              </a:rPr>
              <a:t>f12 = f25 + f23 ;</a:t>
            </a:r>
          </a:p>
          <a:p>
            <a:pPr algn="r"/>
            <a:r>
              <a:rPr lang="tr-TR" sz="1800">
                <a:solidFill>
                  <a:srgbClr val="000000"/>
                </a:solidFill>
                <a:latin typeface="Courier New" panose="02070309020205020404" pitchFamily="49" charset="0"/>
              </a:rPr>
              <a:t>f13 + f43 + f23 = f35 + f36 ;</a:t>
            </a:r>
          </a:p>
          <a:p>
            <a:pPr algn="r"/>
            <a:r>
              <a:rPr lang="tr-TR" sz="1800">
                <a:solidFill>
                  <a:srgbClr val="000000"/>
                </a:solidFill>
                <a:latin typeface="Courier New" panose="02070309020205020404" pitchFamily="49" charset="0"/>
              </a:rPr>
              <a:t>f25 + f35 + f65 =d5;</a:t>
            </a:r>
          </a:p>
          <a:p>
            <a:pPr algn="r"/>
            <a:r>
              <a:rPr lang="tr-TR" sz="1800">
                <a:solidFill>
                  <a:srgbClr val="000000"/>
                </a:solidFill>
                <a:latin typeface="Courier New" panose="02070309020205020404" pitchFamily="49" charset="0"/>
              </a:rPr>
              <a:t>f36 + f46= f65 + f68 + f67;</a:t>
            </a:r>
          </a:p>
          <a:p>
            <a:pPr algn="r"/>
            <a:r>
              <a:rPr lang="tr-TR" sz="1800">
                <a:solidFill>
                  <a:srgbClr val="000000"/>
                </a:solidFill>
                <a:latin typeface="Courier New" panose="02070309020205020404" pitchFamily="49" charset="0"/>
              </a:rPr>
              <a:t>f47+ f67 = f78;</a:t>
            </a:r>
          </a:p>
          <a:p>
            <a:pPr algn="r"/>
            <a:r>
              <a:rPr lang="tr-TR" sz="1800">
                <a:solidFill>
                  <a:srgbClr val="000000"/>
                </a:solidFill>
                <a:latin typeface="Courier New" panose="02070309020205020404" pitchFamily="49" charset="0"/>
              </a:rPr>
              <a:t>f68 + f78 =d8;</a:t>
            </a:r>
          </a:p>
          <a:p>
            <a:pPr algn="r"/>
            <a:r>
              <a:rPr lang="tr-TR" sz="1800">
                <a:solidFill>
                  <a:srgbClr val="00AF00"/>
                </a:solidFill>
                <a:latin typeface="Courier New" panose="02070309020205020404" pitchFamily="49" charset="0"/>
              </a:rPr>
              <a:t>!Kapasite Kısıtları;</a:t>
            </a:r>
            <a:endParaRPr lang="tr-TR" sz="1800">
              <a:solidFill>
                <a:srgbClr val="000000"/>
              </a:solidFill>
              <a:latin typeface="Courier New" panose="02070309020205020404" pitchFamily="49" charset="0"/>
            </a:endParaRPr>
          </a:p>
          <a:p>
            <a:pPr algn="r"/>
            <a:r>
              <a:rPr lang="tr-TR" sz="1800">
                <a:solidFill>
                  <a:srgbClr val="000000"/>
                </a:solidFill>
                <a:latin typeface="Courier New" panose="02070309020205020404" pitchFamily="49" charset="0"/>
              </a:rPr>
              <a:t>f12 &lt;= 40;</a:t>
            </a:r>
          </a:p>
          <a:p>
            <a:pPr algn="r"/>
            <a:r>
              <a:rPr lang="tr-TR" sz="1800">
                <a:solidFill>
                  <a:srgbClr val="000000"/>
                </a:solidFill>
                <a:latin typeface="Courier New" panose="02070309020205020404" pitchFamily="49" charset="0"/>
              </a:rPr>
              <a:t>f13 &lt;=50;</a:t>
            </a:r>
          </a:p>
          <a:p>
            <a:pPr algn="r"/>
            <a:r>
              <a:rPr lang="tr-TR" sz="1800">
                <a:solidFill>
                  <a:srgbClr val="000000"/>
                </a:solidFill>
                <a:latin typeface="Courier New" panose="02070309020205020404" pitchFamily="49" charset="0"/>
              </a:rPr>
              <a:t>f25 &lt;=20;</a:t>
            </a:r>
          </a:p>
          <a:p>
            <a:pPr algn="r"/>
            <a:r>
              <a:rPr lang="tr-TR" sz="1800">
                <a:solidFill>
                  <a:srgbClr val="000000"/>
                </a:solidFill>
                <a:latin typeface="Courier New" panose="02070309020205020404" pitchFamily="49" charset="0"/>
              </a:rPr>
              <a:t>f23 &lt;=30;</a:t>
            </a:r>
          </a:p>
          <a:p>
            <a:pPr algn="r"/>
            <a:r>
              <a:rPr lang="tr-TR" sz="1800">
                <a:solidFill>
                  <a:srgbClr val="000000"/>
                </a:solidFill>
                <a:latin typeface="Courier New" panose="02070309020205020404" pitchFamily="49" charset="0"/>
              </a:rPr>
              <a:t>f35 &lt;=10;</a:t>
            </a:r>
          </a:p>
          <a:p>
            <a:pPr algn="r"/>
            <a:r>
              <a:rPr lang="tr-TR" sz="1800">
                <a:solidFill>
                  <a:srgbClr val="000000"/>
                </a:solidFill>
                <a:latin typeface="Courier New" panose="02070309020205020404" pitchFamily="49" charset="0"/>
              </a:rPr>
              <a:t>f36 &lt;=10;</a:t>
            </a:r>
          </a:p>
          <a:p>
            <a:pPr algn="r"/>
            <a:r>
              <a:rPr lang="tr-TR" sz="1800">
                <a:solidFill>
                  <a:srgbClr val="000000"/>
                </a:solidFill>
                <a:latin typeface="Courier New" panose="02070309020205020404" pitchFamily="49" charset="0"/>
              </a:rPr>
              <a:t>f43&lt;=20;</a:t>
            </a:r>
          </a:p>
          <a:p>
            <a:pPr algn="r"/>
            <a:r>
              <a:rPr lang="tr-TR" sz="1800">
                <a:solidFill>
                  <a:srgbClr val="000000"/>
                </a:solidFill>
                <a:latin typeface="Courier New" panose="02070309020205020404" pitchFamily="49" charset="0"/>
              </a:rPr>
              <a:t>f46&lt;=30;</a:t>
            </a:r>
          </a:p>
          <a:p>
            <a:pPr algn="r"/>
            <a:r>
              <a:rPr lang="tr-TR" sz="1800">
                <a:solidFill>
                  <a:srgbClr val="000000"/>
                </a:solidFill>
                <a:latin typeface="Courier New" panose="02070309020205020404" pitchFamily="49" charset="0"/>
              </a:rPr>
              <a:t>f47&lt;=35;</a:t>
            </a:r>
          </a:p>
          <a:p>
            <a:pPr algn="r"/>
            <a:r>
              <a:rPr lang="tr-TR" sz="1800">
                <a:solidFill>
                  <a:srgbClr val="000000"/>
                </a:solidFill>
                <a:latin typeface="Courier New" panose="02070309020205020404" pitchFamily="49" charset="0"/>
              </a:rPr>
              <a:t>f65&lt;=15;</a:t>
            </a:r>
          </a:p>
          <a:p>
            <a:pPr algn="r"/>
            <a:r>
              <a:rPr lang="tr-TR" sz="1800">
                <a:solidFill>
                  <a:srgbClr val="000000"/>
                </a:solidFill>
                <a:latin typeface="Courier New" panose="02070309020205020404" pitchFamily="49" charset="0"/>
              </a:rPr>
              <a:t>f68&lt;=20;</a:t>
            </a:r>
          </a:p>
          <a:p>
            <a:pPr algn="r"/>
            <a:r>
              <a:rPr lang="tr-TR" sz="1800">
                <a:solidFill>
                  <a:srgbClr val="000000"/>
                </a:solidFill>
                <a:latin typeface="Courier New" panose="02070309020205020404" pitchFamily="49" charset="0"/>
              </a:rPr>
              <a:t>f67&lt;=25;</a:t>
            </a:r>
          </a:p>
          <a:p>
            <a:pPr algn="r"/>
            <a:r>
              <a:rPr lang="tr-TR" sz="1800">
                <a:solidFill>
                  <a:srgbClr val="000000"/>
                </a:solidFill>
                <a:latin typeface="Courier New" panose="02070309020205020404" pitchFamily="49" charset="0"/>
              </a:rPr>
              <a:t>f78&lt;=60;</a:t>
            </a:r>
          </a:p>
        </p:txBody>
      </p:sp>
      <p:sp>
        <p:nvSpPr>
          <p:cNvPr id="3" name="Title 2">
            <a:extLst>
              <a:ext uri="{FF2B5EF4-FFF2-40B4-BE49-F238E27FC236}">
                <a16:creationId xmlns:a16="http://schemas.microsoft.com/office/drawing/2014/main" id="{D42B74A5-85C4-64A8-41E0-51E8851B9475}"/>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1E527C90-3FF7-D58C-C1DE-ED6A2C679110}"/>
              </a:ext>
            </a:extLst>
          </p:cNvPr>
          <p:cNvPicPr>
            <a:picLocks noChangeAspect="1"/>
          </p:cNvPicPr>
          <p:nvPr/>
        </p:nvPicPr>
        <p:blipFill>
          <a:blip r:embed="rId2"/>
          <a:stretch>
            <a:fillRect/>
          </a:stretch>
        </p:blipFill>
        <p:spPr>
          <a:xfrm>
            <a:off x="971600" y="1484784"/>
            <a:ext cx="4471194" cy="2520280"/>
          </a:xfrm>
          <a:prstGeom prst="rect">
            <a:avLst/>
          </a:prstGeom>
        </p:spPr>
      </p:pic>
      <p:pic>
        <p:nvPicPr>
          <p:cNvPr id="5" name="Picture 4">
            <a:extLst>
              <a:ext uri="{FF2B5EF4-FFF2-40B4-BE49-F238E27FC236}">
                <a16:creationId xmlns:a16="http://schemas.microsoft.com/office/drawing/2014/main" id="{BD582070-6D77-0586-98CF-23D6BA9659F7}"/>
              </a:ext>
            </a:extLst>
          </p:cNvPr>
          <p:cNvPicPr>
            <a:picLocks noChangeAspect="1"/>
          </p:cNvPicPr>
          <p:nvPr/>
        </p:nvPicPr>
        <p:blipFill>
          <a:blip r:embed="rId3"/>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820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3">
            <a:extLst>
              <a:ext uri="{FF2B5EF4-FFF2-40B4-BE49-F238E27FC236}">
                <a16:creationId xmlns:a16="http://schemas.microsoft.com/office/drawing/2014/main" id="{59697D42-DFE9-4B1F-AFC9-FD63B2CF2CF7}"/>
              </a:ext>
            </a:extLst>
          </p:cNvPr>
          <p:cNvSpPr>
            <a:spLocks noGrp="1"/>
          </p:cNvSpPr>
          <p:nvPr>
            <p:ph type="title"/>
          </p:nvPr>
        </p:nvSpPr>
        <p:spPr/>
        <p:txBody>
          <a:bodyPr/>
          <a:lstStyle/>
          <a:p>
            <a:r>
              <a:rPr lang="tr-TR" dirty="0"/>
              <a:t>En Güvenli Yol </a:t>
            </a:r>
          </a:p>
        </p:txBody>
      </p:sp>
      <p:sp>
        <p:nvSpPr>
          <p:cNvPr id="5" name="Oval 4">
            <a:extLst>
              <a:ext uri="{FF2B5EF4-FFF2-40B4-BE49-F238E27FC236}">
                <a16:creationId xmlns:a16="http://schemas.microsoft.com/office/drawing/2014/main" id="{8DC3ECDB-4D43-4127-A918-53458613F418}"/>
              </a:ext>
            </a:extLst>
          </p:cNvPr>
          <p:cNvSpPr/>
          <p:nvPr/>
        </p:nvSpPr>
        <p:spPr>
          <a:xfrm>
            <a:off x="1729740" y="4111110"/>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1</a:t>
            </a:r>
          </a:p>
        </p:txBody>
      </p:sp>
      <p:sp>
        <p:nvSpPr>
          <p:cNvPr id="6" name="Oval 5">
            <a:extLst>
              <a:ext uri="{FF2B5EF4-FFF2-40B4-BE49-F238E27FC236}">
                <a16:creationId xmlns:a16="http://schemas.microsoft.com/office/drawing/2014/main" id="{30880564-C023-412E-BB5F-92B1A7E3D820}"/>
              </a:ext>
            </a:extLst>
          </p:cNvPr>
          <p:cNvSpPr/>
          <p:nvPr/>
        </p:nvSpPr>
        <p:spPr>
          <a:xfrm>
            <a:off x="2545080" y="3615810"/>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2</a:t>
            </a:r>
          </a:p>
        </p:txBody>
      </p:sp>
      <p:sp>
        <p:nvSpPr>
          <p:cNvPr id="7" name="Oval 6">
            <a:extLst>
              <a:ext uri="{FF2B5EF4-FFF2-40B4-BE49-F238E27FC236}">
                <a16:creationId xmlns:a16="http://schemas.microsoft.com/office/drawing/2014/main" id="{B8FFF102-29E1-473D-A48C-603006BA58AA}"/>
              </a:ext>
            </a:extLst>
          </p:cNvPr>
          <p:cNvSpPr/>
          <p:nvPr/>
        </p:nvSpPr>
        <p:spPr>
          <a:xfrm>
            <a:off x="3621665" y="4446390"/>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3</a:t>
            </a:r>
          </a:p>
        </p:txBody>
      </p:sp>
      <p:sp>
        <p:nvSpPr>
          <p:cNvPr id="8" name="Oval 7">
            <a:extLst>
              <a:ext uri="{FF2B5EF4-FFF2-40B4-BE49-F238E27FC236}">
                <a16:creationId xmlns:a16="http://schemas.microsoft.com/office/drawing/2014/main" id="{EE36715B-B5DF-42F8-809D-47090EC0F4DE}"/>
              </a:ext>
            </a:extLst>
          </p:cNvPr>
          <p:cNvSpPr/>
          <p:nvPr/>
        </p:nvSpPr>
        <p:spPr>
          <a:xfrm>
            <a:off x="3588139" y="3446027"/>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4</a:t>
            </a:r>
          </a:p>
        </p:txBody>
      </p:sp>
      <p:sp>
        <p:nvSpPr>
          <p:cNvPr id="9" name="Oval 8">
            <a:extLst>
              <a:ext uri="{FF2B5EF4-FFF2-40B4-BE49-F238E27FC236}">
                <a16:creationId xmlns:a16="http://schemas.microsoft.com/office/drawing/2014/main" id="{FCD0D1B5-6767-4B5D-9950-C203AD1E72B4}"/>
              </a:ext>
            </a:extLst>
          </p:cNvPr>
          <p:cNvSpPr/>
          <p:nvPr/>
        </p:nvSpPr>
        <p:spPr>
          <a:xfrm>
            <a:off x="4695444" y="4284465"/>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5</a:t>
            </a:r>
          </a:p>
        </p:txBody>
      </p:sp>
      <p:sp>
        <p:nvSpPr>
          <p:cNvPr id="10" name="Oval 9">
            <a:extLst>
              <a:ext uri="{FF2B5EF4-FFF2-40B4-BE49-F238E27FC236}">
                <a16:creationId xmlns:a16="http://schemas.microsoft.com/office/drawing/2014/main" id="{51A21F88-8379-411E-8BFB-D8378577C4DA}"/>
              </a:ext>
            </a:extLst>
          </p:cNvPr>
          <p:cNvSpPr/>
          <p:nvPr/>
        </p:nvSpPr>
        <p:spPr>
          <a:xfrm>
            <a:off x="5007102" y="3429000"/>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6</a:t>
            </a:r>
          </a:p>
        </p:txBody>
      </p:sp>
      <p:sp>
        <p:nvSpPr>
          <p:cNvPr id="11" name="Oval 10">
            <a:extLst>
              <a:ext uri="{FF2B5EF4-FFF2-40B4-BE49-F238E27FC236}">
                <a16:creationId xmlns:a16="http://schemas.microsoft.com/office/drawing/2014/main" id="{0A550124-3AC7-431E-B5F9-7A53A4FF43FE}"/>
              </a:ext>
            </a:extLst>
          </p:cNvPr>
          <p:cNvSpPr/>
          <p:nvPr/>
        </p:nvSpPr>
        <p:spPr>
          <a:xfrm>
            <a:off x="6096002" y="3882510"/>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7</a:t>
            </a:r>
          </a:p>
        </p:txBody>
      </p:sp>
      <p:cxnSp>
        <p:nvCxnSpPr>
          <p:cNvPr id="12" name="Düz Ok Bağlayıcısı 11">
            <a:extLst>
              <a:ext uri="{FF2B5EF4-FFF2-40B4-BE49-F238E27FC236}">
                <a16:creationId xmlns:a16="http://schemas.microsoft.com/office/drawing/2014/main" id="{38BD3D63-7A05-4539-9935-B90AEF501A18}"/>
              </a:ext>
            </a:extLst>
          </p:cNvPr>
          <p:cNvCxnSpPr>
            <a:stCxn id="5" idx="7"/>
            <a:endCxn id="6" idx="3"/>
          </p:cNvCxnSpPr>
          <p:nvPr/>
        </p:nvCxnSpPr>
        <p:spPr>
          <a:xfrm flipV="1">
            <a:off x="2035432" y="3892233"/>
            <a:ext cx="562097" cy="266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E90E10C5-C2BC-47A8-8B01-89CFAE09D4C8}"/>
              </a:ext>
            </a:extLst>
          </p:cNvPr>
          <p:cNvCxnSpPr>
            <a:stCxn id="5" idx="5"/>
            <a:endCxn id="7" idx="2"/>
          </p:cNvCxnSpPr>
          <p:nvPr/>
        </p:nvCxnSpPr>
        <p:spPr>
          <a:xfrm>
            <a:off x="2035432" y="4387533"/>
            <a:ext cx="1586233" cy="220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Düz Ok Bağlayıcısı 13">
            <a:extLst>
              <a:ext uri="{FF2B5EF4-FFF2-40B4-BE49-F238E27FC236}">
                <a16:creationId xmlns:a16="http://schemas.microsoft.com/office/drawing/2014/main" id="{B0A1E4DD-AE52-4B47-AFF0-8166695F19CA}"/>
              </a:ext>
            </a:extLst>
          </p:cNvPr>
          <p:cNvCxnSpPr>
            <a:stCxn id="6" idx="6"/>
            <a:endCxn id="8" idx="2"/>
          </p:cNvCxnSpPr>
          <p:nvPr/>
        </p:nvCxnSpPr>
        <p:spPr>
          <a:xfrm flipV="1">
            <a:off x="2903220" y="3607951"/>
            <a:ext cx="684919" cy="169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598B646C-BF3E-4BB1-9E6F-96D62516C908}"/>
              </a:ext>
            </a:extLst>
          </p:cNvPr>
          <p:cNvCxnSpPr>
            <a:stCxn id="6" idx="5"/>
          </p:cNvCxnSpPr>
          <p:nvPr/>
        </p:nvCxnSpPr>
        <p:spPr>
          <a:xfrm>
            <a:off x="2850772" y="3892233"/>
            <a:ext cx="696719" cy="709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a:extLst>
              <a:ext uri="{FF2B5EF4-FFF2-40B4-BE49-F238E27FC236}">
                <a16:creationId xmlns:a16="http://schemas.microsoft.com/office/drawing/2014/main" id="{49EC4882-B8C9-4AC3-A513-3484041E6225}"/>
              </a:ext>
            </a:extLst>
          </p:cNvPr>
          <p:cNvCxnSpPr>
            <a:cxnSpLocks/>
            <a:stCxn id="7" idx="0"/>
            <a:endCxn id="8" idx="4"/>
          </p:cNvCxnSpPr>
          <p:nvPr/>
        </p:nvCxnSpPr>
        <p:spPr>
          <a:xfrm flipH="1" flipV="1">
            <a:off x="3767209" y="3769876"/>
            <a:ext cx="33526" cy="676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6">
            <a:extLst>
              <a:ext uri="{FF2B5EF4-FFF2-40B4-BE49-F238E27FC236}">
                <a16:creationId xmlns:a16="http://schemas.microsoft.com/office/drawing/2014/main" id="{E5202297-F36E-4C83-B3E8-AF4471220589}"/>
              </a:ext>
            </a:extLst>
          </p:cNvPr>
          <p:cNvCxnSpPr>
            <a:stCxn id="8" idx="6"/>
            <a:endCxn id="10" idx="2"/>
          </p:cNvCxnSpPr>
          <p:nvPr/>
        </p:nvCxnSpPr>
        <p:spPr>
          <a:xfrm flipV="1">
            <a:off x="3946279" y="3590925"/>
            <a:ext cx="1060823" cy="1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161CA6E8-D85A-43FC-8546-FBF7C6483E29}"/>
              </a:ext>
            </a:extLst>
          </p:cNvPr>
          <p:cNvCxnSpPr>
            <a:stCxn id="8" idx="6"/>
            <a:endCxn id="9" idx="1"/>
          </p:cNvCxnSpPr>
          <p:nvPr/>
        </p:nvCxnSpPr>
        <p:spPr>
          <a:xfrm>
            <a:off x="3946279" y="3607951"/>
            <a:ext cx="801614" cy="723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1006256F-91BC-4E13-9525-56DBDDD2D327}"/>
              </a:ext>
            </a:extLst>
          </p:cNvPr>
          <p:cNvCxnSpPr>
            <a:cxnSpLocks/>
            <a:stCxn id="7" idx="6"/>
            <a:endCxn id="9" idx="2"/>
          </p:cNvCxnSpPr>
          <p:nvPr/>
        </p:nvCxnSpPr>
        <p:spPr>
          <a:xfrm flipV="1">
            <a:off x="3979804" y="4446390"/>
            <a:ext cx="715640"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DB1754A0-B7E8-4A2A-BBF5-A7CBB93BF5EA}"/>
              </a:ext>
            </a:extLst>
          </p:cNvPr>
          <p:cNvCxnSpPr>
            <a:stCxn id="9" idx="6"/>
            <a:endCxn id="11" idx="2"/>
          </p:cNvCxnSpPr>
          <p:nvPr/>
        </p:nvCxnSpPr>
        <p:spPr>
          <a:xfrm flipV="1">
            <a:off x="5053584" y="4044435"/>
            <a:ext cx="1042418" cy="401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A8B9411B-098B-4586-8EA1-6B5C6786087E}"/>
              </a:ext>
            </a:extLst>
          </p:cNvPr>
          <p:cNvCxnSpPr>
            <a:stCxn id="10" idx="6"/>
            <a:endCxn id="11" idx="2"/>
          </p:cNvCxnSpPr>
          <p:nvPr/>
        </p:nvCxnSpPr>
        <p:spPr>
          <a:xfrm>
            <a:off x="5365242" y="3590925"/>
            <a:ext cx="730760" cy="453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740B3390-DF8B-4BF9-8D8F-76CEB1217BE3}"/>
              </a:ext>
            </a:extLst>
          </p:cNvPr>
          <p:cNvSpPr txBox="1"/>
          <p:nvPr/>
        </p:nvSpPr>
        <p:spPr>
          <a:xfrm>
            <a:off x="2116766" y="3790416"/>
            <a:ext cx="314510" cy="300082"/>
          </a:xfrm>
          <a:prstGeom prst="rect">
            <a:avLst/>
          </a:prstGeom>
          <a:noFill/>
        </p:spPr>
        <p:txBody>
          <a:bodyPr wrap="none" rtlCol="0">
            <a:spAutoFit/>
          </a:bodyPr>
          <a:lstStyle/>
          <a:p>
            <a:r>
              <a:rPr lang="tr-TR" sz="1350" dirty="0"/>
              <a:t>.2</a:t>
            </a:r>
          </a:p>
        </p:txBody>
      </p:sp>
      <p:sp>
        <p:nvSpPr>
          <p:cNvPr id="23" name="Metin kutusu 22">
            <a:extLst>
              <a:ext uri="{FF2B5EF4-FFF2-40B4-BE49-F238E27FC236}">
                <a16:creationId xmlns:a16="http://schemas.microsoft.com/office/drawing/2014/main" id="{6770D3A6-62F0-4EAA-A4D0-00B7AEBD5221}"/>
              </a:ext>
            </a:extLst>
          </p:cNvPr>
          <p:cNvSpPr txBox="1"/>
          <p:nvPr/>
        </p:nvSpPr>
        <p:spPr>
          <a:xfrm>
            <a:off x="2568002" y="4229518"/>
            <a:ext cx="314510" cy="300082"/>
          </a:xfrm>
          <a:prstGeom prst="rect">
            <a:avLst/>
          </a:prstGeom>
          <a:noFill/>
        </p:spPr>
        <p:txBody>
          <a:bodyPr wrap="none" rtlCol="0">
            <a:spAutoFit/>
          </a:bodyPr>
          <a:lstStyle/>
          <a:p>
            <a:r>
              <a:rPr lang="tr-TR" sz="1350" dirty="0"/>
              <a:t>.9</a:t>
            </a:r>
          </a:p>
        </p:txBody>
      </p:sp>
      <p:sp>
        <p:nvSpPr>
          <p:cNvPr id="24" name="Metin kutusu 23">
            <a:extLst>
              <a:ext uri="{FF2B5EF4-FFF2-40B4-BE49-F238E27FC236}">
                <a16:creationId xmlns:a16="http://schemas.microsoft.com/office/drawing/2014/main" id="{AAA2F898-ECB8-4191-9DB7-E2DAF73A3687}"/>
              </a:ext>
            </a:extLst>
          </p:cNvPr>
          <p:cNvSpPr txBox="1"/>
          <p:nvPr/>
        </p:nvSpPr>
        <p:spPr>
          <a:xfrm>
            <a:off x="3104294" y="3434359"/>
            <a:ext cx="314510" cy="300082"/>
          </a:xfrm>
          <a:prstGeom prst="rect">
            <a:avLst/>
          </a:prstGeom>
          <a:noFill/>
        </p:spPr>
        <p:txBody>
          <a:bodyPr wrap="none" rtlCol="0">
            <a:spAutoFit/>
          </a:bodyPr>
          <a:lstStyle/>
          <a:p>
            <a:r>
              <a:rPr lang="tr-TR" sz="1350" dirty="0"/>
              <a:t>.8</a:t>
            </a:r>
          </a:p>
        </p:txBody>
      </p:sp>
      <p:sp>
        <p:nvSpPr>
          <p:cNvPr id="25" name="Metin kutusu 24">
            <a:extLst>
              <a:ext uri="{FF2B5EF4-FFF2-40B4-BE49-F238E27FC236}">
                <a16:creationId xmlns:a16="http://schemas.microsoft.com/office/drawing/2014/main" id="{1CD53127-90E9-44D3-8FEF-91884F9E64D3}"/>
              </a:ext>
            </a:extLst>
          </p:cNvPr>
          <p:cNvSpPr txBox="1"/>
          <p:nvPr/>
        </p:nvSpPr>
        <p:spPr>
          <a:xfrm>
            <a:off x="3156745" y="4044157"/>
            <a:ext cx="314510" cy="300082"/>
          </a:xfrm>
          <a:prstGeom prst="rect">
            <a:avLst/>
          </a:prstGeom>
          <a:noFill/>
        </p:spPr>
        <p:txBody>
          <a:bodyPr wrap="none" rtlCol="0">
            <a:spAutoFit/>
          </a:bodyPr>
          <a:lstStyle/>
          <a:p>
            <a:r>
              <a:rPr lang="tr-TR" sz="1350" dirty="0"/>
              <a:t>.6</a:t>
            </a:r>
          </a:p>
        </p:txBody>
      </p:sp>
      <p:sp>
        <p:nvSpPr>
          <p:cNvPr id="26" name="Metin kutusu 25">
            <a:extLst>
              <a:ext uri="{FF2B5EF4-FFF2-40B4-BE49-F238E27FC236}">
                <a16:creationId xmlns:a16="http://schemas.microsoft.com/office/drawing/2014/main" id="{7C7B5188-E315-4020-AD42-4FF806BFBEA0}"/>
              </a:ext>
            </a:extLst>
          </p:cNvPr>
          <p:cNvSpPr txBox="1"/>
          <p:nvPr/>
        </p:nvSpPr>
        <p:spPr>
          <a:xfrm>
            <a:off x="3721519" y="3973642"/>
            <a:ext cx="314510" cy="300082"/>
          </a:xfrm>
          <a:prstGeom prst="rect">
            <a:avLst/>
          </a:prstGeom>
          <a:noFill/>
        </p:spPr>
        <p:txBody>
          <a:bodyPr wrap="none" rtlCol="0">
            <a:spAutoFit/>
          </a:bodyPr>
          <a:lstStyle/>
          <a:p>
            <a:r>
              <a:rPr lang="tr-TR" sz="1350" dirty="0"/>
              <a:t>.1</a:t>
            </a:r>
          </a:p>
        </p:txBody>
      </p:sp>
      <p:sp>
        <p:nvSpPr>
          <p:cNvPr id="27" name="Metin kutusu 26">
            <a:extLst>
              <a:ext uri="{FF2B5EF4-FFF2-40B4-BE49-F238E27FC236}">
                <a16:creationId xmlns:a16="http://schemas.microsoft.com/office/drawing/2014/main" id="{FA30ACCB-F123-404C-9636-ED3479A363DD}"/>
              </a:ext>
            </a:extLst>
          </p:cNvPr>
          <p:cNvSpPr txBox="1"/>
          <p:nvPr/>
        </p:nvSpPr>
        <p:spPr>
          <a:xfrm>
            <a:off x="4259010" y="4307890"/>
            <a:ext cx="314510" cy="300082"/>
          </a:xfrm>
          <a:prstGeom prst="rect">
            <a:avLst/>
          </a:prstGeom>
          <a:noFill/>
        </p:spPr>
        <p:txBody>
          <a:bodyPr wrap="none" rtlCol="0">
            <a:spAutoFit/>
          </a:bodyPr>
          <a:lstStyle/>
          <a:p>
            <a:r>
              <a:rPr lang="tr-TR" sz="1350" dirty="0"/>
              <a:t>.3</a:t>
            </a:r>
          </a:p>
        </p:txBody>
      </p:sp>
      <p:sp>
        <p:nvSpPr>
          <p:cNvPr id="28" name="Metin kutusu 27">
            <a:extLst>
              <a:ext uri="{FF2B5EF4-FFF2-40B4-BE49-F238E27FC236}">
                <a16:creationId xmlns:a16="http://schemas.microsoft.com/office/drawing/2014/main" id="{9A4AAEC0-B71F-47F0-A9A8-1539A42E9415}"/>
              </a:ext>
            </a:extLst>
          </p:cNvPr>
          <p:cNvSpPr txBox="1"/>
          <p:nvPr/>
        </p:nvSpPr>
        <p:spPr>
          <a:xfrm>
            <a:off x="4263130" y="3752850"/>
            <a:ext cx="314510" cy="300082"/>
          </a:xfrm>
          <a:prstGeom prst="rect">
            <a:avLst/>
          </a:prstGeom>
          <a:noFill/>
        </p:spPr>
        <p:txBody>
          <a:bodyPr wrap="none" rtlCol="0">
            <a:spAutoFit/>
          </a:bodyPr>
          <a:lstStyle/>
          <a:p>
            <a:r>
              <a:rPr lang="tr-TR" sz="1350" dirty="0"/>
              <a:t>.4</a:t>
            </a:r>
          </a:p>
        </p:txBody>
      </p:sp>
      <p:sp>
        <p:nvSpPr>
          <p:cNvPr id="29" name="Metin kutusu 28">
            <a:extLst>
              <a:ext uri="{FF2B5EF4-FFF2-40B4-BE49-F238E27FC236}">
                <a16:creationId xmlns:a16="http://schemas.microsoft.com/office/drawing/2014/main" id="{75426B0C-1B90-497E-84A7-33D5183EB595}"/>
              </a:ext>
            </a:extLst>
          </p:cNvPr>
          <p:cNvSpPr txBox="1"/>
          <p:nvPr/>
        </p:nvSpPr>
        <p:spPr>
          <a:xfrm>
            <a:off x="4400395" y="3371384"/>
            <a:ext cx="402674" cy="300082"/>
          </a:xfrm>
          <a:prstGeom prst="rect">
            <a:avLst/>
          </a:prstGeom>
          <a:noFill/>
        </p:spPr>
        <p:txBody>
          <a:bodyPr wrap="none" rtlCol="0">
            <a:spAutoFit/>
          </a:bodyPr>
          <a:lstStyle/>
          <a:p>
            <a:r>
              <a:rPr lang="tr-TR" sz="1350" dirty="0"/>
              <a:t>.35</a:t>
            </a:r>
          </a:p>
        </p:txBody>
      </p:sp>
      <p:sp>
        <p:nvSpPr>
          <p:cNvPr id="30" name="Metin kutusu 29">
            <a:extLst>
              <a:ext uri="{FF2B5EF4-FFF2-40B4-BE49-F238E27FC236}">
                <a16:creationId xmlns:a16="http://schemas.microsoft.com/office/drawing/2014/main" id="{6B1EBADD-6C7E-4086-B636-9B3613FCA6F3}"/>
              </a:ext>
            </a:extLst>
          </p:cNvPr>
          <p:cNvSpPr txBox="1"/>
          <p:nvPr/>
        </p:nvSpPr>
        <p:spPr>
          <a:xfrm>
            <a:off x="5624452" y="3615810"/>
            <a:ext cx="471550" cy="300082"/>
          </a:xfrm>
          <a:prstGeom prst="rect">
            <a:avLst/>
          </a:prstGeom>
          <a:noFill/>
        </p:spPr>
        <p:txBody>
          <a:bodyPr wrap="square" rtlCol="0">
            <a:spAutoFit/>
          </a:bodyPr>
          <a:lstStyle/>
          <a:p>
            <a:r>
              <a:rPr lang="tr-TR" sz="1350" dirty="0"/>
              <a:t>.5</a:t>
            </a:r>
          </a:p>
        </p:txBody>
      </p:sp>
      <p:sp>
        <p:nvSpPr>
          <p:cNvPr id="31" name="Metin kutusu 30">
            <a:extLst>
              <a:ext uri="{FF2B5EF4-FFF2-40B4-BE49-F238E27FC236}">
                <a16:creationId xmlns:a16="http://schemas.microsoft.com/office/drawing/2014/main" id="{9BAAAF89-7075-4363-9CA0-00D01180D803}"/>
              </a:ext>
            </a:extLst>
          </p:cNvPr>
          <p:cNvSpPr txBox="1"/>
          <p:nvPr/>
        </p:nvSpPr>
        <p:spPr>
          <a:xfrm>
            <a:off x="5365242" y="4206360"/>
            <a:ext cx="402674" cy="300082"/>
          </a:xfrm>
          <a:prstGeom prst="rect">
            <a:avLst/>
          </a:prstGeom>
          <a:noFill/>
        </p:spPr>
        <p:txBody>
          <a:bodyPr wrap="none" rtlCol="0">
            <a:spAutoFit/>
          </a:bodyPr>
          <a:lstStyle/>
          <a:p>
            <a:r>
              <a:rPr lang="tr-TR" sz="1350" dirty="0"/>
              <a:t>.25</a:t>
            </a:r>
          </a:p>
        </p:txBody>
      </p:sp>
      <p:sp>
        <p:nvSpPr>
          <p:cNvPr id="32" name="Metin kutusu 31">
            <a:extLst>
              <a:ext uri="{FF2B5EF4-FFF2-40B4-BE49-F238E27FC236}">
                <a16:creationId xmlns:a16="http://schemas.microsoft.com/office/drawing/2014/main" id="{A5D8D594-4453-4BD5-BE3A-01A284242BD8}"/>
              </a:ext>
            </a:extLst>
          </p:cNvPr>
          <p:cNvSpPr txBox="1"/>
          <p:nvPr/>
        </p:nvSpPr>
        <p:spPr>
          <a:xfrm>
            <a:off x="1013460" y="2609850"/>
            <a:ext cx="5323830" cy="300082"/>
          </a:xfrm>
          <a:prstGeom prst="rect">
            <a:avLst/>
          </a:prstGeom>
          <a:noFill/>
        </p:spPr>
        <p:txBody>
          <a:bodyPr wrap="none" rtlCol="0">
            <a:spAutoFit/>
          </a:bodyPr>
          <a:lstStyle/>
          <a:p>
            <a:r>
              <a:rPr lang="tr-TR" sz="1350" dirty="0"/>
              <a:t>Şebekede her bir arkın güvenirliği gösterilmiştir. En güvenli yol hangisidir ? </a:t>
            </a:r>
          </a:p>
        </p:txBody>
      </p:sp>
      <p:pic>
        <p:nvPicPr>
          <p:cNvPr id="2" name="Picture 1">
            <a:extLst>
              <a:ext uri="{FF2B5EF4-FFF2-40B4-BE49-F238E27FC236}">
                <a16:creationId xmlns:a16="http://schemas.microsoft.com/office/drawing/2014/main" id="{4D1D7E31-6235-4317-68F3-4467921287EF}"/>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2126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8D11-9826-4798-9433-50678EE9F725}"/>
              </a:ext>
            </a:extLst>
          </p:cNvPr>
          <p:cNvSpPr>
            <a:spLocks noGrp="1"/>
          </p:cNvSpPr>
          <p:nvPr>
            <p:ph type="ctrTitle"/>
          </p:nvPr>
        </p:nvSpPr>
        <p:spPr/>
        <p:txBody>
          <a:bodyPr/>
          <a:lstStyle/>
          <a:p>
            <a:r>
              <a:rPr lang="tr-TR" dirty="0" err="1">
                <a:solidFill>
                  <a:srgbClr val="EA6131"/>
                </a:solidFill>
              </a:rPr>
              <a:t>Y</a:t>
            </a:r>
            <a:r>
              <a:rPr lang="tr-TR" dirty="0" err="1"/>
              <a:t>önlendirmesiz</a:t>
            </a:r>
            <a:r>
              <a:rPr lang="tr-TR" dirty="0"/>
              <a:t> Y</a:t>
            </a:r>
            <a:r>
              <a:rPr lang="tr-TR" dirty="0">
                <a:solidFill>
                  <a:srgbClr val="EA6131"/>
                </a:solidFill>
              </a:rPr>
              <a:t>o</a:t>
            </a:r>
            <a:r>
              <a:rPr lang="tr-TR" dirty="0"/>
              <a:t>llar</a:t>
            </a:r>
          </a:p>
        </p:txBody>
      </p:sp>
    </p:spTree>
    <p:extLst>
      <p:ext uri="{BB962C8B-B14F-4D97-AF65-F5344CB8AC3E}">
        <p14:creationId xmlns:p14="http://schemas.microsoft.com/office/powerpoint/2010/main" val="4013958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effectLst/>
              </a:rPr>
              <a:t>Belirli sayıda nokta ve bu noktaları birbirine birleştiren çizgi ve/veya eğrilerden oluşan kümeye ağ (grafik) denir.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Ağda bulunan her bir nokta düğüm (node) olarak isimlendirilir ve ayırt edici tekil bir isim veya sembolle isimlendirilirler.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Düğümleri birbiriyle birleştiren çizgi veya eğrilere ise dal (arc) ismi verilir.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Ağın amacına bağlı olarak, birleştirme yönlü veya yönsüz olarak gerçekleştirilebilir. </a:t>
            </a:r>
          </a:p>
          <a:p>
            <a:pPr lvl="1">
              <a:buFont typeface="Arial" panose="020B0604020202020204" pitchFamily="34" charset="0"/>
              <a:buChar char="•"/>
            </a:pPr>
            <a:r>
              <a:rPr lang="tr-TR">
                <a:effectLst/>
              </a:rPr>
              <a:t>Yönlü ağlarda birleştirme, genellikle, ok kullanılarak yapılır ve başlangıcı i düğümü, bitişi j düğümü olan bir ok ile gösterilir. </a:t>
            </a:r>
          </a:p>
          <a:p>
            <a:pPr lvl="1">
              <a:buFont typeface="Arial" panose="020B0604020202020204" pitchFamily="34" charset="0"/>
              <a:buChar char="•"/>
            </a:pPr>
            <a:r>
              <a:rPr lang="tr-TR">
                <a:effectLst/>
              </a:rPr>
              <a:t>Yönlendirilmemiş bir (i,j) dalı, i düğümünden j düğümüne ve j düğümünden i düğümüne iki yönlü dala karşılık gelir.</a:t>
            </a:r>
          </a:p>
          <a:p>
            <a:pPr>
              <a:buFont typeface="Arial" panose="020B0604020202020204" pitchFamily="34" charset="0"/>
              <a:buChar char="•"/>
            </a:pPr>
            <a:endParaRPr lang="en-US" altLang="ko-KR" dirty="0"/>
          </a:p>
        </p:txBody>
      </p:sp>
      <p:sp>
        <p:nvSpPr>
          <p:cNvPr id="2" name="제목 1"/>
          <p:cNvSpPr>
            <a:spLocks noGrp="1"/>
          </p:cNvSpPr>
          <p:nvPr>
            <p:ph type="title"/>
          </p:nvPr>
        </p:nvSpPr>
        <p:spPr/>
        <p:txBody>
          <a:bodyPr/>
          <a:lstStyle/>
          <a:p>
            <a:r>
              <a:rPr lang="tr-TR" altLang="ko-KR"/>
              <a:t>Ağ Kavramları</a:t>
            </a:r>
            <a:endParaRPr lang="ko-KR"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6876A3-5234-66F1-6FD5-8795F05402EB}"/>
              </a:ext>
            </a:extLst>
          </p:cNvPr>
          <p:cNvSpPr>
            <a:spLocks noGrp="1"/>
          </p:cNvSpPr>
          <p:nvPr>
            <p:ph idx="1"/>
          </p:nvPr>
        </p:nvSpPr>
        <p:spPr/>
        <p:txBody>
          <a:bodyPr/>
          <a:lstStyle/>
          <a:p>
            <a:pPr>
              <a:buFont typeface="+mj-lt"/>
              <a:buAutoNum type="arabicPeriod"/>
            </a:pPr>
            <a:r>
              <a:rPr lang="tr-TR"/>
              <a:t>Ağ üzerinde en az bir yolun akış yönü belli değildir.</a:t>
            </a:r>
          </a:p>
          <a:p>
            <a:pPr>
              <a:buFont typeface="+mj-lt"/>
              <a:buAutoNum type="arabicPeriod"/>
            </a:pPr>
            <a:endParaRPr lang="tr-TR"/>
          </a:p>
          <a:p>
            <a:pPr>
              <a:buFont typeface="+mj-lt"/>
              <a:buAutoNum type="arabicPeriod"/>
            </a:pPr>
            <a:r>
              <a:rPr lang="tr-TR"/>
              <a:t>Akış yönsüz yol üzerinde yalnızca bir yönde gerçekleşebilir veya optimizasyon durumuna göre hiç akış olmayabilir. </a:t>
            </a:r>
          </a:p>
          <a:p>
            <a:pPr>
              <a:buFont typeface="+mj-lt"/>
              <a:buAutoNum type="arabicPeriod"/>
            </a:pPr>
            <a:endParaRPr lang="tr-TR"/>
          </a:p>
          <a:p>
            <a:pPr>
              <a:buFont typeface="+mj-lt"/>
              <a:buAutoNum type="arabicPeriod"/>
            </a:pPr>
            <a:r>
              <a:rPr lang="tr-TR"/>
              <a:t>Problem yönü belirleyecek ilave kısıt tanımlayarak çözülür. Kısıt 2. maddeye ilişkindir. </a:t>
            </a:r>
          </a:p>
          <a:p>
            <a:pPr>
              <a:buFont typeface="+mj-lt"/>
              <a:buAutoNum type="arabicPeriod"/>
            </a:pPr>
            <a:endParaRPr lang="tr-TR"/>
          </a:p>
          <a:p>
            <a:pPr marL="0" indent="0"/>
            <a:r>
              <a:rPr lang="tr-TR"/>
              <a:t>Yöntem 1:</a:t>
            </a:r>
          </a:p>
          <a:p>
            <a:pPr marL="0" indent="0"/>
            <a:r>
              <a:rPr lang="tr-TR"/>
              <a:t>Aşağıdaki yol üzerinde tanımlamayı genelleştirelim. fAB A’dan B’ye akışı, fBA B’den A’ya akışı ve K akış kapasitesini gösteriyor olsun.</a:t>
            </a:r>
          </a:p>
          <a:p>
            <a:pPr marL="0" indent="0"/>
            <a:endParaRPr lang="tr-TR"/>
          </a:p>
          <a:p>
            <a:pPr marL="0" indent="0"/>
            <a:endParaRPr lang="tr-TR"/>
          </a:p>
          <a:p>
            <a:pPr marL="0" indent="0"/>
            <a:endParaRPr lang="tr-TR"/>
          </a:p>
          <a:p>
            <a:pPr marL="0" indent="0"/>
            <a:r>
              <a:rPr lang="tr-TR"/>
              <a:t>Akışın tek yönlü olması bu iki yönden birinin sıfır olmasıyla mümkündür;</a:t>
            </a:r>
          </a:p>
          <a:p>
            <a:pPr marL="0" indent="0" algn="ctr"/>
            <a:r>
              <a:rPr lang="tr-TR"/>
              <a:t>fAB*fBA=0</a:t>
            </a:r>
          </a:p>
          <a:p>
            <a:pPr marL="0" indent="0"/>
            <a:r>
              <a:rPr lang="tr-TR"/>
              <a:t>Bu ifade farklı şekillerde doğrusallaştırılır. </a:t>
            </a:r>
          </a:p>
        </p:txBody>
      </p:sp>
      <p:sp>
        <p:nvSpPr>
          <p:cNvPr id="3" name="Title 2">
            <a:extLst>
              <a:ext uri="{FF2B5EF4-FFF2-40B4-BE49-F238E27FC236}">
                <a16:creationId xmlns:a16="http://schemas.microsoft.com/office/drawing/2014/main" id="{676A82B3-DD52-79A2-0E9D-D6E9C847A88A}"/>
              </a:ext>
            </a:extLst>
          </p:cNvPr>
          <p:cNvSpPr>
            <a:spLocks noGrp="1"/>
          </p:cNvSpPr>
          <p:nvPr>
            <p:ph type="title"/>
          </p:nvPr>
        </p:nvSpPr>
        <p:spPr/>
        <p:txBody>
          <a:bodyPr/>
          <a:lstStyle/>
          <a:p>
            <a:r>
              <a:rPr lang="tr-TR"/>
              <a:t>Özellikleri</a:t>
            </a:r>
          </a:p>
        </p:txBody>
      </p:sp>
      <p:grpSp>
        <p:nvGrpSpPr>
          <p:cNvPr id="10" name="Group 9">
            <a:extLst>
              <a:ext uri="{FF2B5EF4-FFF2-40B4-BE49-F238E27FC236}">
                <a16:creationId xmlns:a16="http://schemas.microsoft.com/office/drawing/2014/main" id="{F98F530E-8189-BDC6-CF16-A3D5C2B4898F}"/>
              </a:ext>
            </a:extLst>
          </p:cNvPr>
          <p:cNvGrpSpPr/>
          <p:nvPr/>
        </p:nvGrpSpPr>
        <p:grpSpPr>
          <a:xfrm>
            <a:off x="3190790" y="4581128"/>
            <a:ext cx="2173298" cy="432048"/>
            <a:chOff x="3190790" y="4581128"/>
            <a:chExt cx="2173298" cy="432048"/>
          </a:xfrm>
        </p:grpSpPr>
        <p:sp>
          <p:nvSpPr>
            <p:cNvPr id="4" name="Oval 3">
              <a:extLst>
                <a:ext uri="{FF2B5EF4-FFF2-40B4-BE49-F238E27FC236}">
                  <a16:creationId xmlns:a16="http://schemas.microsoft.com/office/drawing/2014/main" id="{691B5D47-ED62-D21F-AAF3-645E9960701C}"/>
                </a:ext>
              </a:extLst>
            </p:cNvPr>
            <p:cNvSpPr/>
            <p:nvPr/>
          </p:nvSpPr>
          <p:spPr>
            <a:xfrm>
              <a:off x="3190790" y="4581128"/>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A</a:t>
              </a:r>
            </a:p>
          </p:txBody>
        </p:sp>
        <p:sp>
          <p:nvSpPr>
            <p:cNvPr id="5" name="Oval 4">
              <a:extLst>
                <a:ext uri="{FF2B5EF4-FFF2-40B4-BE49-F238E27FC236}">
                  <a16:creationId xmlns:a16="http://schemas.microsoft.com/office/drawing/2014/main" id="{1AE7B44F-F5AB-12DD-FCE7-1B963875578F}"/>
                </a:ext>
              </a:extLst>
            </p:cNvPr>
            <p:cNvSpPr/>
            <p:nvPr/>
          </p:nvSpPr>
          <p:spPr>
            <a:xfrm>
              <a:off x="4932040" y="4581128"/>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B</a:t>
              </a:r>
            </a:p>
          </p:txBody>
        </p:sp>
        <p:cxnSp>
          <p:nvCxnSpPr>
            <p:cNvPr id="9" name="Straight Connector 8">
              <a:extLst>
                <a:ext uri="{FF2B5EF4-FFF2-40B4-BE49-F238E27FC236}">
                  <a16:creationId xmlns:a16="http://schemas.microsoft.com/office/drawing/2014/main" id="{E080D0EC-6CBC-6BF8-AD51-E55C84D2927A}"/>
                </a:ext>
              </a:extLst>
            </p:cNvPr>
            <p:cNvCxnSpPr>
              <a:stCxn id="4" idx="6"/>
              <a:endCxn id="5" idx="2"/>
            </p:cNvCxnSpPr>
            <p:nvPr/>
          </p:nvCxnSpPr>
          <p:spPr>
            <a:xfrm>
              <a:off x="3622838" y="4797152"/>
              <a:ext cx="130920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FB449C6-4D0C-6185-4471-DE061F9D9EE0}"/>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1987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07C2B3F-A7D4-A15C-4330-DE0DAEE657E2}"/>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𝐴𝐵</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r>
                        <a:rPr lang="tr-TR" b="0" i="1" smtClean="0">
                          <a:latin typeface="Cambria Math" panose="02040503050406030204" pitchFamily="18" charset="0"/>
                          <a:ea typeface="Cambria Math" panose="02040503050406030204" pitchFamily="18" charset="0"/>
                        </a:rPr>
                        <m:t>𝑀𝑦</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𝐵𝐴</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m:t>
                      </m:r>
                    </m:oMath>
                  </m:oMathPara>
                </a14:m>
                <a:endParaRPr lang="tr-TR" b="0">
                  <a:ea typeface="Cambria Math" panose="02040503050406030204" pitchFamily="18" charset="0"/>
                </a:endParaRPr>
              </a:p>
              <a:p>
                <a:r>
                  <a:rPr lang="tr-TR"/>
                  <a:t>Veya </a:t>
                </a: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𝐴𝐵</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𝑘</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𝑀𝑦</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𝐵𝐴</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𝑘</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m:t>
                      </m:r>
                    </m:oMath>
                  </m:oMathPara>
                </a14:m>
                <a:endParaRPr lang="tr-TR"/>
              </a:p>
              <a:p>
                <a:endParaRPr lang="tr-TR"/>
              </a:p>
              <a:p>
                <a:r>
                  <a:rPr lang="tr-TR"/>
                  <a:t>Birinci ifade akışın hangi yönde olacağını belirlemeye çalışırken, ikinci alternatif tanımlama hangi yönde akış olmayacağını tanımlamayı amaçlar. </a:t>
                </a:r>
              </a:p>
              <a:p>
                <a:endParaRPr lang="tr-TR"/>
              </a:p>
              <a:p>
                <a:r>
                  <a:rPr lang="tr-TR"/>
                  <a:t>Yöntem 2:</a:t>
                </a:r>
              </a:p>
              <a:p>
                <a:r>
                  <a:rPr lang="tr-TR"/>
                  <a:t>fAB tek bir akış olarak alınır ve B’den A’ya olan akış negatif akış olarak değerlendirilir. fAB değişkeni bu durumda negatif değer de alabileceği için artık sınırlandırılmamış değişkendir ve aşağıdaki formda yazılır;</a:t>
                </a: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𝐴𝐵</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𝑓</m:t>
                          </m:r>
                        </m:e>
                        <m:sub>
                          <m:r>
                            <a:rPr lang="tr-TR" b="0" i="1" smtClean="0">
                              <a:latin typeface="Cambria Math" panose="02040503050406030204" pitchFamily="18" charset="0"/>
                            </a:rPr>
                            <m:t>𝐴𝐵</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i="1">
                              <a:latin typeface="Cambria Math" panose="02040503050406030204" pitchFamily="18" charset="0"/>
                            </a:rPr>
                          </m:ctrlPr>
                        </m:sSubSupPr>
                        <m:e>
                          <m:r>
                            <a:rPr lang="tr-TR">
                              <a:latin typeface="Cambria Math" panose="02040503050406030204" pitchFamily="18" charset="0"/>
                            </a:rPr>
                            <m:t>𝑓</m:t>
                          </m:r>
                        </m:e>
                        <m:sub>
                          <m:r>
                            <a:rPr lang="tr-TR">
                              <a:latin typeface="Cambria Math" panose="02040503050406030204" pitchFamily="18" charset="0"/>
                            </a:rPr>
                            <m:t>𝐴𝐵</m:t>
                          </m:r>
                        </m:sub>
                        <m:sup>
                          <m:r>
                            <a:rPr lang="tr-TR" b="0" i="1" smtClean="0">
                              <a:latin typeface="Cambria Math" panose="02040503050406030204" pitchFamily="18" charset="0"/>
                            </a:rPr>
                            <m:t>−</m:t>
                          </m:r>
                        </m:sup>
                      </m:sSubSup>
                    </m:oMath>
                  </m:oMathPara>
                </a14:m>
                <a:endParaRPr lang="tr-TR"/>
              </a:p>
              <a:p>
                <a:endParaRPr lang="tr-TR"/>
              </a:p>
              <a:p>
                <a:endParaRPr lang="tr-TR"/>
              </a:p>
            </p:txBody>
          </p:sp>
        </mc:Choice>
        <mc:Fallback xmlns="">
          <p:sp>
            <p:nvSpPr>
              <p:cNvPr id="2" name="Content Placeholder 1">
                <a:extLst>
                  <a:ext uri="{FF2B5EF4-FFF2-40B4-BE49-F238E27FC236}">
                    <a16:creationId xmlns:a16="http://schemas.microsoft.com/office/drawing/2014/main" id="{E07C2B3F-A7D4-A15C-4330-DE0DAEE657E2}"/>
                  </a:ext>
                </a:extLst>
              </p:cNvPr>
              <p:cNvSpPr>
                <a:spLocks noGrp="1" noRot="1" noChangeAspect="1" noMove="1" noResize="1" noEditPoints="1" noAdjustHandles="1" noChangeArrowheads="1" noChangeShapeType="1" noTextEdit="1"/>
              </p:cNvSpPr>
              <p:nvPr>
                <p:ph idx="1"/>
              </p:nvPr>
            </p:nvSpPr>
            <p:spPr>
              <a:blipFill>
                <a:blip r:embed="rId2"/>
                <a:stretch>
                  <a:fillRect l="-435" r="-218"/>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257A2A78-BC9C-20F6-74D3-887EE6AC2C8F}"/>
              </a:ext>
            </a:extLst>
          </p:cNvPr>
          <p:cNvSpPr>
            <a:spLocks noGrp="1"/>
          </p:cNvSpPr>
          <p:nvPr>
            <p:ph type="title"/>
          </p:nvPr>
        </p:nvSpPr>
        <p:spPr/>
        <p:txBody>
          <a:bodyPr/>
          <a:lstStyle/>
          <a:p>
            <a:endParaRPr lang="tr-TR"/>
          </a:p>
        </p:txBody>
      </p:sp>
      <p:pic>
        <p:nvPicPr>
          <p:cNvPr id="4" name="Picture 3">
            <a:extLst>
              <a:ext uri="{FF2B5EF4-FFF2-40B4-BE49-F238E27FC236}">
                <a16:creationId xmlns:a16="http://schemas.microsoft.com/office/drawing/2014/main" id="{DBD61E6C-33DE-D0AE-AF2B-5B89B71219C7}"/>
              </a:ext>
            </a:extLst>
          </p:cNvPr>
          <p:cNvPicPr>
            <a:picLocks noChangeAspect="1"/>
          </p:cNvPicPr>
          <p:nvPr/>
        </p:nvPicPr>
        <p:blipFill>
          <a:blip r:embed="rId3"/>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2791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C485D50-28AD-4D61-992C-01661DB45856}"/>
              </a:ext>
            </a:extLst>
          </p:cNvPr>
          <p:cNvSpPr/>
          <p:nvPr/>
        </p:nvSpPr>
        <p:spPr>
          <a:xfrm>
            <a:off x="2407444" y="2804096"/>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0</a:t>
            </a:r>
          </a:p>
        </p:txBody>
      </p:sp>
      <p:sp>
        <p:nvSpPr>
          <p:cNvPr id="3" name="Oval 2">
            <a:extLst>
              <a:ext uri="{FF2B5EF4-FFF2-40B4-BE49-F238E27FC236}">
                <a16:creationId xmlns:a16="http://schemas.microsoft.com/office/drawing/2014/main" id="{73AF0E8B-FDA6-48D7-9EB9-6425106BF207}"/>
              </a:ext>
            </a:extLst>
          </p:cNvPr>
          <p:cNvSpPr/>
          <p:nvPr/>
        </p:nvSpPr>
        <p:spPr>
          <a:xfrm>
            <a:off x="3036094" y="3347021"/>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2</a:t>
            </a:r>
          </a:p>
        </p:txBody>
      </p:sp>
      <p:sp>
        <p:nvSpPr>
          <p:cNvPr id="4" name="Oval 3">
            <a:extLst>
              <a:ext uri="{FF2B5EF4-FFF2-40B4-BE49-F238E27FC236}">
                <a16:creationId xmlns:a16="http://schemas.microsoft.com/office/drawing/2014/main" id="{24333DFA-B7B4-4E7C-8D95-7FBE203D8234}"/>
              </a:ext>
            </a:extLst>
          </p:cNvPr>
          <p:cNvSpPr/>
          <p:nvPr/>
        </p:nvSpPr>
        <p:spPr>
          <a:xfrm>
            <a:off x="3036094" y="2268314"/>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1</a:t>
            </a:r>
          </a:p>
        </p:txBody>
      </p:sp>
      <p:sp>
        <p:nvSpPr>
          <p:cNvPr id="5" name="Oval 4">
            <a:extLst>
              <a:ext uri="{FF2B5EF4-FFF2-40B4-BE49-F238E27FC236}">
                <a16:creationId xmlns:a16="http://schemas.microsoft.com/office/drawing/2014/main" id="{5AAEA8D0-10AC-4ABF-B6F9-AF2A2697E854}"/>
              </a:ext>
            </a:extLst>
          </p:cNvPr>
          <p:cNvSpPr/>
          <p:nvPr/>
        </p:nvSpPr>
        <p:spPr>
          <a:xfrm>
            <a:off x="4136231" y="2268314"/>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3</a:t>
            </a:r>
          </a:p>
        </p:txBody>
      </p:sp>
      <p:sp>
        <p:nvSpPr>
          <p:cNvPr id="6" name="Oval 5">
            <a:extLst>
              <a:ext uri="{FF2B5EF4-FFF2-40B4-BE49-F238E27FC236}">
                <a16:creationId xmlns:a16="http://schemas.microsoft.com/office/drawing/2014/main" id="{A654172D-AD7E-4760-804F-1CD836D7DBB2}"/>
              </a:ext>
            </a:extLst>
          </p:cNvPr>
          <p:cNvSpPr/>
          <p:nvPr/>
        </p:nvSpPr>
        <p:spPr>
          <a:xfrm>
            <a:off x="4136231" y="3347021"/>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4</a:t>
            </a:r>
          </a:p>
        </p:txBody>
      </p:sp>
      <p:sp>
        <p:nvSpPr>
          <p:cNvPr id="7" name="Oval 6">
            <a:extLst>
              <a:ext uri="{FF2B5EF4-FFF2-40B4-BE49-F238E27FC236}">
                <a16:creationId xmlns:a16="http://schemas.microsoft.com/office/drawing/2014/main" id="{5DE4B20F-FED8-48CD-B8A0-2516B788E9FE}"/>
              </a:ext>
            </a:extLst>
          </p:cNvPr>
          <p:cNvSpPr/>
          <p:nvPr/>
        </p:nvSpPr>
        <p:spPr>
          <a:xfrm>
            <a:off x="4786313" y="2804096"/>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5</a:t>
            </a:r>
          </a:p>
        </p:txBody>
      </p:sp>
      <p:cxnSp>
        <p:nvCxnSpPr>
          <p:cNvPr id="9" name="Straight Arrow Connector 8">
            <a:extLst>
              <a:ext uri="{FF2B5EF4-FFF2-40B4-BE49-F238E27FC236}">
                <a16:creationId xmlns:a16="http://schemas.microsoft.com/office/drawing/2014/main" id="{D35B8D72-A515-495A-A873-7CCAA3B2ED9D}"/>
              </a:ext>
            </a:extLst>
          </p:cNvPr>
          <p:cNvCxnSpPr>
            <a:endCxn id="2" idx="2"/>
          </p:cNvCxnSpPr>
          <p:nvPr/>
        </p:nvCxnSpPr>
        <p:spPr>
          <a:xfrm>
            <a:off x="2143125" y="2952242"/>
            <a:ext cx="2643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B654FD-4925-4765-AB6B-E0C5F7932807}"/>
              </a:ext>
            </a:extLst>
          </p:cNvPr>
          <p:cNvCxnSpPr>
            <a:cxnSpLocks/>
            <a:stCxn id="2" idx="7"/>
            <a:endCxn id="4" idx="2"/>
          </p:cNvCxnSpPr>
          <p:nvPr/>
        </p:nvCxnSpPr>
        <p:spPr>
          <a:xfrm flipV="1">
            <a:off x="2658332" y="2416460"/>
            <a:ext cx="377762" cy="431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58C5CB-ABD2-40F4-8617-EC2BE4154592}"/>
              </a:ext>
            </a:extLst>
          </p:cNvPr>
          <p:cNvCxnSpPr>
            <a:stCxn id="2" idx="5"/>
            <a:endCxn id="3" idx="2"/>
          </p:cNvCxnSpPr>
          <p:nvPr/>
        </p:nvCxnSpPr>
        <p:spPr>
          <a:xfrm>
            <a:off x="2658332" y="3056997"/>
            <a:ext cx="377762" cy="438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5627942-0631-42F8-9F18-AFB1A19BD57D}"/>
              </a:ext>
            </a:extLst>
          </p:cNvPr>
          <p:cNvCxnSpPr>
            <a:stCxn id="4" idx="6"/>
            <a:endCxn id="5" idx="2"/>
          </p:cNvCxnSpPr>
          <p:nvPr/>
        </p:nvCxnSpPr>
        <p:spPr>
          <a:xfrm>
            <a:off x="3330028" y="2416460"/>
            <a:ext cx="806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B14583-C941-4697-9D13-ED32B6A62D1F}"/>
              </a:ext>
            </a:extLst>
          </p:cNvPr>
          <p:cNvCxnSpPr>
            <a:stCxn id="3" idx="6"/>
            <a:endCxn id="6" idx="2"/>
          </p:cNvCxnSpPr>
          <p:nvPr/>
        </p:nvCxnSpPr>
        <p:spPr>
          <a:xfrm>
            <a:off x="3330028" y="3495167"/>
            <a:ext cx="806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7BCF1B-ACB2-40E7-822E-5768BA2D92D5}"/>
              </a:ext>
            </a:extLst>
          </p:cNvPr>
          <p:cNvCxnSpPr>
            <a:cxnSpLocks/>
            <a:stCxn id="5" idx="6"/>
            <a:endCxn id="7" idx="1"/>
          </p:cNvCxnSpPr>
          <p:nvPr/>
        </p:nvCxnSpPr>
        <p:spPr>
          <a:xfrm>
            <a:off x="4430166" y="2416460"/>
            <a:ext cx="399193" cy="431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36BB26-ADA0-4415-8ADF-096CA168D2CA}"/>
              </a:ext>
            </a:extLst>
          </p:cNvPr>
          <p:cNvCxnSpPr>
            <a:stCxn id="6" idx="6"/>
            <a:endCxn id="7" idx="3"/>
          </p:cNvCxnSpPr>
          <p:nvPr/>
        </p:nvCxnSpPr>
        <p:spPr>
          <a:xfrm flipV="1">
            <a:off x="4430166" y="3056997"/>
            <a:ext cx="399193" cy="438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9BC19A6-B3B7-4F16-BA5E-3C2AEA2857C5}"/>
              </a:ext>
            </a:extLst>
          </p:cNvPr>
          <p:cNvCxnSpPr>
            <a:stCxn id="5" idx="4"/>
            <a:endCxn id="6" idx="0"/>
          </p:cNvCxnSpPr>
          <p:nvPr/>
        </p:nvCxnSpPr>
        <p:spPr>
          <a:xfrm>
            <a:off x="4283198" y="2564607"/>
            <a:ext cx="0" cy="782414"/>
          </a:xfrm>
          <a:prstGeom prst="straightConnector1">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B2C018-5E4F-488B-BFBF-B393FDD42ABE}"/>
              </a:ext>
            </a:extLst>
          </p:cNvPr>
          <p:cNvCxnSpPr>
            <a:stCxn id="4" idx="4"/>
            <a:endCxn id="3" idx="0"/>
          </p:cNvCxnSpPr>
          <p:nvPr/>
        </p:nvCxnSpPr>
        <p:spPr>
          <a:xfrm>
            <a:off x="3183061" y="2564607"/>
            <a:ext cx="0" cy="782414"/>
          </a:xfrm>
          <a:prstGeom prst="straightConnector1">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2474AC-8C70-42FC-BAB6-DB3FC2941404}"/>
              </a:ext>
            </a:extLst>
          </p:cNvPr>
          <p:cNvCxnSpPr>
            <a:stCxn id="4" idx="5"/>
            <a:endCxn id="6" idx="1"/>
          </p:cNvCxnSpPr>
          <p:nvPr/>
        </p:nvCxnSpPr>
        <p:spPr>
          <a:xfrm>
            <a:off x="3286982" y="2521215"/>
            <a:ext cx="892295" cy="869197"/>
          </a:xfrm>
          <a:prstGeom prst="straightConnector1">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A1F3C9C-F390-4B39-91C4-3D8654A47F9E}"/>
              </a:ext>
            </a:extLst>
          </p:cNvPr>
          <p:cNvCxnSpPr>
            <a:stCxn id="7" idx="6"/>
          </p:cNvCxnSpPr>
          <p:nvPr/>
        </p:nvCxnSpPr>
        <p:spPr>
          <a:xfrm>
            <a:off x="5080247" y="2952242"/>
            <a:ext cx="2775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A2B94F-2249-4D64-B8A4-FD723C17ED98}"/>
              </a:ext>
            </a:extLst>
          </p:cNvPr>
          <p:cNvSpPr txBox="1"/>
          <p:nvPr/>
        </p:nvSpPr>
        <p:spPr>
          <a:xfrm>
            <a:off x="2583580" y="2453023"/>
            <a:ext cx="360996" cy="300082"/>
          </a:xfrm>
          <a:prstGeom prst="rect">
            <a:avLst/>
          </a:prstGeom>
          <a:noFill/>
        </p:spPr>
        <p:txBody>
          <a:bodyPr wrap="none" rtlCol="0">
            <a:spAutoFit/>
          </a:bodyPr>
          <a:lstStyle/>
          <a:p>
            <a:r>
              <a:rPr lang="tr-TR" sz="1350" dirty="0"/>
              <a:t>50</a:t>
            </a:r>
          </a:p>
        </p:txBody>
      </p:sp>
      <p:sp>
        <p:nvSpPr>
          <p:cNvPr id="33" name="TextBox 32">
            <a:extLst>
              <a:ext uri="{FF2B5EF4-FFF2-40B4-BE49-F238E27FC236}">
                <a16:creationId xmlns:a16="http://schemas.microsoft.com/office/drawing/2014/main" id="{386FE045-CA7E-48CC-B11D-51223D08CAD0}"/>
              </a:ext>
            </a:extLst>
          </p:cNvPr>
          <p:cNvSpPr txBox="1"/>
          <p:nvPr/>
        </p:nvSpPr>
        <p:spPr>
          <a:xfrm>
            <a:off x="2586575" y="3156743"/>
            <a:ext cx="360996" cy="300082"/>
          </a:xfrm>
          <a:prstGeom prst="rect">
            <a:avLst/>
          </a:prstGeom>
          <a:noFill/>
        </p:spPr>
        <p:txBody>
          <a:bodyPr wrap="none" rtlCol="0">
            <a:spAutoFit/>
          </a:bodyPr>
          <a:lstStyle/>
          <a:p>
            <a:r>
              <a:rPr lang="tr-TR" sz="1350" dirty="0"/>
              <a:t>30</a:t>
            </a:r>
          </a:p>
        </p:txBody>
      </p:sp>
      <p:sp>
        <p:nvSpPr>
          <p:cNvPr id="34" name="TextBox 33">
            <a:extLst>
              <a:ext uri="{FF2B5EF4-FFF2-40B4-BE49-F238E27FC236}">
                <a16:creationId xmlns:a16="http://schemas.microsoft.com/office/drawing/2014/main" id="{04ECACDE-D0CC-4B07-8EF0-A7902E207B30}"/>
              </a:ext>
            </a:extLst>
          </p:cNvPr>
          <p:cNvSpPr txBox="1"/>
          <p:nvPr/>
        </p:nvSpPr>
        <p:spPr>
          <a:xfrm>
            <a:off x="2939990" y="2810608"/>
            <a:ext cx="360996" cy="300082"/>
          </a:xfrm>
          <a:prstGeom prst="rect">
            <a:avLst/>
          </a:prstGeom>
          <a:noFill/>
        </p:spPr>
        <p:txBody>
          <a:bodyPr wrap="none" rtlCol="0">
            <a:spAutoFit/>
          </a:bodyPr>
          <a:lstStyle/>
          <a:p>
            <a:r>
              <a:rPr lang="tr-TR" sz="1350" dirty="0"/>
              <a:t>25</a:t>
            </a:r>
          </a:p>
        </p:txBody>
      </p:sp>
      <p:sp>
        <p:nvSpPr>
          <p:cNvPr id="35" name="TextBox 34">
            <a:extLst>
              <a:ext uri="{FF2B5EF4-FFF2-40B4-BE49-F238E27FC236}">
                <a16:creationId xmlns:a16="http://schemas.microsoft.com/office/drawing/2014/main" id="{21D46234-3435-4901-9F5E-BE4D84DC0A25}"/>
              </a:ext>
            </a:extLst>
          </p:cNvPr>
          <p:cNvSpPr txBox="1"/>
          <p:nvPr/>
        </p:nvSpPr>
        <p:spPr>
          <a:xfrm>
            <a:off x="3546797" y="2191839"/>
            <a:ext cx="360996" cy="300082"/>
          </a:xfrm>
          <a:prstGeom prst="rect">
            <a:avLst/>
          </a:prstGeom>
          <a:noFill/>
        </p:spPr>
        <p:txBody>
          <a:bodyPr wrap="none" rtlCol="0">
            <a:spAutoFit/>
          </a:bodyPr>
          <a:lstStyle/>
          <a:p>
            <a:r>
              <a:rPr lang="tr-TR" sz="1350" dirty="0"/>
              <a:t>30</a:t>
            </a:r>
          </a:p>
        </p:txBody>
      </p:sp>
      <p:sp>
        <p:nvSpPr>
          <p:cNvPr id="36" name="TextBox 35">
            <a:extLst>
              <a:ext uri="{FF2B5EF4-FFF2-40B4-BE49-F238E27FC236}">
                <a16:creationId xmlns:a16="http://schemas.microsoft.com/office/drawing/2014/main" id="{75563B06-CC37-4054-AC26-6770EB0E2BD2}"/>
              </a:ext>
            </a:extLst>
          </p:cNvPr>
          <p:cNvSpPr txBox="1"/>
          <p:nvPr/>
        </p:nvSpPr>
        <p:spPr>
          <a:xfrm>
            <a:off x="3600117" y="2693459"/>
            <a:ext cx="360996" cy="300082"/>
          </a:xfrm>
          <a:prstGeom prst="rect">
            <a:avLst/>
          </a:prstGeom>
          <a:noFill/>
        </p:spPr>
        <p:txBody>
          <a:bodyPr wrap="none" rtlCol="0">
            <a:spAutoFit/>
          </a:bodyPr>
          <a:lstStyle/>
          <a:p>
            <a:r>
              <a:rPr lang="tr-TR" sz="1350" dirty="0"/>
              <a:t>20</a:t>
            </a:r>
          </a:p>
        </p:txBody>
      </p:sp>
      <p:sp>
        <p:nvSpPr>
          <p:cNvPr id="37" name="TextBox 36">
            <a:extLst>
              <a:ext uri="{FF2B5EF4-FFF2-40B4-BE49-F238E27FC236}">
                <a16:creationId xmlns:a16="http://schemas.microsoft.com/office/drawing/2014/main" id="{8BC005E7-6AD5-4F73-97F3-AD1433A19BAA}"/>
              </a:ext>
            </a:extLst>
          </p:cNvPr>
          <p:cNvSpPr txBox="1"/>
          <p:nvPr/>
        </p:nvSpPr>
        <p:spPr>
          <a:xfrm>
            <a:off x="3539745" y="3290500"/>
            <a:ext cx="360996" cy="300082"/>
          </a:xfrm>
          <a:prstGeom prst="rect">
            <a:avLst/>
          </a:prstGeom>
          <a:noFill/>
        </p:spPr>
        <p:txBody>
          <a:bodyPr wrap="none" rtlCol="0">
            <a:spAutoFit/>
          </a:bodyPr>
          <a:lstStyle/>
          <a:p>
            <a:r>
              <a:rPr lang="tr-TR" sz="1350" dirty="0"/>
              <a:t>75</a:t>
            </a:r>
          </a:p>
        </p:txBody>
      </p:sp>
      <p:sp>
        <p:nvSpPr>
          <p:cNvPr id="38" name="TextBox 37">
            <a:extLst>
              <a:ext uri="{FF2B5EF4-FFF2-40B4-BE49-F238E27FC236}">
                <a16:creationId xmlns:a16="http://schemas.microsoft.com/office/drawing/2014/main" id="{EA1A5C19-CACC-4D92-8E04-4FB01DD709F9}"/>
              </a:ext>
            </a:extLst>
          </p:cNvPr>
          <p:cNvSpPr txBox="1"/>
          <p:nvPr/>
        </p:nvSpPr>
        <p:spPr>
          <a:xfrm>
            <a:off x="4227280" y="2779997"/>
            <a:ext cx="360996" cy="300082"/>
          </a:xfrm>
          <a:prstGeom prst="rect">
            <a:avLst/>
          </a:prstGeom>
          <a:noFill/>
        </p:spPr>
        <p:txBody>
          <a:bodyPr wrap="none" rtlCol="0">
            <a:spAutoFit/>
          </a:bodyPr>
          <a:lstStyle/>
          <a:p>
            <a:r>
              <a:rPr lang="tr-TR" sz="1350" dirty="0"/>
              <a:t>30</a:t>
            </a:r>
          </a:p>
        </p:txBody>
      </p:sp>
      <p:sp>
        <p:nvSpPr>
          <p:cNvPr id="39" name="TextBox 38">
            <a:extLst>
              <a:ext uri="{FF2B5EF4-FFF2-40B4-BE49-F238E27FC236}">
                <a16:creationId xmlns:a16="http://schemas.microsoft.com/office/drawing/2014/main" id="{F19567AD-8882-4832-8222-4AC113C8E022}"/>
              </a:ext>
            </a:extLst>
          </p:cNvPr>
          <p:cNvSpPr txBox="1"/>
          <p:nvPr/>
        </p:nvSpPr>
        <p:spPr>
          <a:xfrm>
            <a:off x="4563335" y="2422342"/>
            <a:ext cx="360996" cy="300082"/>
          </a:xfrm>
          <a:prstGeom prst="rect">
            <a:avLst/>
          </a:prstGeom>
          <a:noFill/>
        </p:spPr>
        <p:txBody>
          <a:bodyPr wrap="none" rtlCol="0">
            <a:spAutoFit/>
          </a:bodyPr>
          <a:lstStyle/>
          <a:p>
            <a:r>
              <a:rPr lang="tr-TR" sz="1350" dirty="0"/>
              <a:t>55</a:t>
            </a:r>
          </a:p>
        </p:txBody>
      </p:sp>
      <p:sp>
        <p:nvSpPr>
          <p:cNvPr id="40" name="TextBox 39">
            <a:extLst>
              <a:ext uri="{FF2B5EF4-FFF2-40B4-BE49-F238E27FC236}">
                <a16:creationId xmlns:a16="http://schemas.microsoft.com/office/drawing/2014/main" id="{DF053DC2-FA35-433B-9147-D4CDACF42F7B}"/>
              </a:ext>
            </a:extLst>
          </p:cNvPr>
          <p:cNvSpPr txBox="1"/>
          <p:nvPr/>
        </p:nvSpPr>
        <p:spPr>
          <a:xfrm>
            <a:off x="4619252" y="3152001"/>
            <a:ext cx="360996" cy="300082"/>
          </a:xfrm>
          <a:prstGeom prst="rect">
            <a:avLst/>
          </a:prstGeom>
          <a:noFill/>
        </p:spPr>
        <p:txBody>
          <a:bodyPr wrap="none" rtlCol="0">
            <a:spAutoFit/>
          </a:bodyPr>
          <a:lstStyle/>
          <a:p>
            <a:r>
              <a:rPr lang="tr-TR" sz="1350" dirty="0"/>
              <a:t>30</a:t>
            </a:r>
          </a:p>
        </p:txBody>
      </p:sp>
      <p:sp>
        <p:nvSpPr>
          <p:cNvPr id="41" name="TextBox 40">
            <a:extLst>
              <a:ext uri="{FF2B5EF4-FFF2-40B4-BE49-F238E27FC236}">
                <a16:creationId xmlns:a16="http://schemas.microsoft.com/office/drawing/2014/main" id="{ABA6E207-529E-47BF-851A-C3A653354A75}"/>
              </a:ext>
            </a:extLst>
          </p:cNvPr>
          <p:cNvSpPr txBox="1"/>
          <p:nvPr/>
        </p:nvSpPr>
        <p:spPr>
          <a:xfrm>
            <a:off x="1994902" y="2804095"/>
            <a:ext cx="235962" cy="300082"/>
          </a:xfrm>
          <a:prstGeom prst="rect">
            <a:avLst/>
          </a:prstGeom>
          <a:noFill/>
        </p:spPr>
        <p:txBody>
          <a:bodyPr wrap="none" rtlCol="0">
            <a:spAutoFit/>
          </a:bodyPr>
          <a:lstStyle/>
          <a:p>
            <a:r>
              <a:rPr lang="tr-TR" sz="1350" dirty="0"/>
              <a:t>f</a:t>
            </a:r>
          </a:p>
        </p:txBody>
      </p:sp>
      <p:sp>
        <p:nvSpPr>
          <p:cNvPr id="42" name="TextBox 41">
            <a:extLst>
              <a:ext uri="{FF2B5EF4-FFF2-40B4-BE49-F238E27FC236}">
                <a16:creationId xmlns:a16="http://schemas.microsoft.com/office/drawing/2014/main" id="{FF8028CE-9C94-45BF-A57B-257AF0352DF3}"/>
              </a:ext>
            </a:extLst>
          </p:cNvPr>
          <p:cNvSpPr txBox="1"/>
          <p:nvPr/>
        </p:nvSpPr>
        <p:spPr>
          <a:xfrm>
            <a:off x="5325251" y="2804095"/>
            <a:ext cx="235962" cy="300082"/>
          </a:xfrm>
          <a:prstGeom prst="rect">
            <a:avLst/>
          </a:prstGeom>
          <a:noFill/>
        </p:spPr>
        <p:txBody>
          <a:bodyPr wrap="none" rtlCol="0">
            <a:spAutoFit/>
          </a:bodyPr>
          <a:lstStyle/>
          <a:p>
            <a:r>
              <a:rPr lang="tr-TR" sz="1350" dirty="0"/>
              <a:t>f</a:t>
            </a:r>
          </a:p>
        </p:txBody>
      </p:sp>
      <p:sp>
        <p:nvSpPr>
          <p:cNvPr id="8" name="Title 7">
            <a:extLst>
              <a:ext uri="{FF2B5EF4-FFF2-40B4-BE49-F238E27FC236}">
                <a16:creationId xmlns:a16="http://schemas.microsoft.com/office/drawing/2014/main" id="{E3F56419-9F76-4C53-9816-BD065581D988}"/>
              </a:ext>
            </a:extLst>
          </p:cNvPr>
          <p:cNvSpPr>
            <a:spLocks noGrp="1"/>
          </p:cNvSpPr>
          <p:nvPr>
            <p:ph type="title"/>
          </p:nvPr>
        </p:nvSpPr>
        <p:spPr/>
        <p:txBody>
          <a:bodyPr/>
          <a:lstStyle/>
          <a:p>
            <a:r>
              <a:rPr lang="tr-TR" dirty="0"/>
              <a:t>Örnek Durum</a:t>
            </a:r>
          </a:p>
        </p:txBody>
      </p:sp>
      <p:pic>
        <p:nvPicPr>
          <p:cNvPr id="10" name="Picture 9">
            <a:extLst>
              <a:ext uri="{FF2B5EF4-FFF2-40B4-BE49-F238E27FC236}">
                <a16:creationId xmlns:a16="http://schemas.microsoft.com/office/drawing/2014/main" id="{879C8D23-32BC-236C-9BBC-738A215486BB}"/>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4577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67174FB-5B0B-416D-9BC5-82591E5FA2A2}"/>
              </a:ext>
            </a:extLst>
          </p:cNvPr>
          <p:cNvSpPr>
            <a:spLocks noGrp="1"/>
          </p:cNvSpPr>
          <p:nvPr>
            <p:ph idx="1"/>
          </p:nvPr>
        </p:nvSpPr>
        <p:spPr/>
        <p:txBody>
          <a:bodyPr/>
          <a:lstStyle/>
          <a:p>
            <a:r>
              <a:rPr lang="tr-TR" dirty="0"/>
              <a:t>Varsayım: </a:t>
            </a:r>
            <a:r>
              <a:rPr lang="tr-TR" dirty="0" err="1"/>
              <a:t>Yönlendirmesiz</a:t>
            </a:r>
            <a:r>
              <a:rPr lang="tr-TR" dirty="0"/>
              <a:t> dallar aslında iki yönde iki dal olarak varsayılır ve bu dallardan sadece birinde akış olabilir.</a:t>
            </a:r>
          </a:p>
          <a:p>
            <a:r>
              <a:rPr lang="tr-TR" dirty="0"/>
              <a:t>İki yönlü akışın birinin sıfıra eşit olma şartı kısıt olarak tanımlanır.</a:t>
            </a:r>
          </a:p>
        </p:txBody>
      </p:sp>
      <p:sp>
        <p:nvSpPr>
          <p:cNvPr id="3" name="Title 2">
            <a:extLst>
              <a:ext uri="{FF2B5EF4-FFF2-40B4-BE49-F238E27FC236}">
                <a16:creationId xmlns:a16="http://schemas.microsoft.com/office/drawing/2014/main" id="{EC02F793-1969-4234-A3B8-E1E7B9D1B71B}"/>
              </a:ext>
            </a:extLst>
          </p:cNvPr>
          <p:cNvSpPr>
            <a:spLocks noGrp="1"/>
          </p:cNvSpPr>
          <p:nvPr>
            <p:ph type="title"/>
          </p:nvPr>
        </p:nvSpPr>
        <p:spPr/>
        <p:txBody>
          <a:bodyPr/>
          <a:lstStyle/>
          <a:p>
            <a:r>
              <a:rPr lang="tr-TR" dirty="0"/>
              <a:t>Doğrusal Olmayan Model</a:t>
            </a:r>
          </a:p>
        </p:txBody>
      </p:sp>
      <p:sp>
        <p:nvSpPr>
          <p:cNvPr id="5" name="Oval 4">
            <a:extLst>
              <a:ext uri="{FF2B5EF4-FFF2-40B4-BE49-F238E27FC236}">
                <a16:creationId xmlns:a16="http://schemas.microsoft.com/office/drawing/2014/main" id="{C81A06A4-0D8C-41D9-A4BE-D2F2D80AD3A2}"/>
              </a:ext>
            </a:extLst>
          </p:cNvPr>
          <p:cNvSpPr/>
          <p:nvPr/>
        </p:nvSpPr>
        <p:spPr>
          <a:xfrm>
            <a:off x="4153759" y="3765629"/>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0</a:t>
            </a:r>
          </a:p>
        </p:txBody>
      </p:sp>
      <p:sp>
        <p:nvSpPr>
          <p:cNvPr id="6" name="Oval 5">
            <a:extLst>
              <a:ext uri="{FF2B5EF4-FFF2-40B4-BE49-F238E27FC236}">
                <a16:creationId xmlns:a16="http://schemas.microsoft.com/office/drawing/2014/main" id="{BAF49020-CC0A-4482-B16F-D852B41B568D}"/>
              </a:ext>
            </a:extLst>
          </p:cNvPr>
          <p:cNvSpPr/>
          <p:nvPr/>
        </p:nvSpPr>
        <p:spPr>
          <a:xfrm>
            <a:off x="4782409" y="4308554"/>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2</a:t>
            </a:r>
          </a:p>
        </p:txBody>
      </p:sp>
      <p:sp>
        <p:nvSpPr>
          <p:cNvPr id="7" name="Oval 6">
            <a:extLst>
              <a:ext uri="{FF2B5EF4-FFF2-40B4-BE49-F238E27FC236}">
                <a16:creationId xmlns:a16="http://schemas.microsoft.com/office/drawing/2014/main" id="{2AF55620-55C8-4867-800C-8719E0FB4D1F}"/>
              </a:ext>
            </a:extLst>
          </p:cNvPr>
          <p:cNvSpPr/>
          <p:nvPr/>
        </p:nvSpPr>
        <p:spPr>
          <a:xfrm>
            <a:off x="4782409" y="3229848"/>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1</a:t>
            </a:r>
          </a:p>
        </p:txBody>
      </p:sp>
      <p:sp>
        <p:nvSpPr>
          <p:cNvPr id="8" name="Oval 7">
            <a:extLst>
              <a:ext uri="{FF2B5EF4-FFF2-40B4-BE49-F238E27FC236}">
                <a16:creationId xmlns:a16="http://schemas.microsoft.com/office/drawing/2014/main" id="{939BB87F-97E9-482A-8F9B-879714FDFB5D}"/>
              </a:ext>
            </a:extLst>
          </p:cNvPr>
          <p:cNvSpPr/>
          <p:nvPr/>
        </p:nvSpPr>
        <p:spPr>
          <a:xfrm>
            <a:off x="5882546" y="3229848"/>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3</a:t>
            </a:r>
          </a:p>
        </p:txBody>
      </p:sp>
      <p:sp>
        <p:nvSpPr>
          <p:cNvPr id="9" name="Oval 8">
            <a:extLst>
              <a:ext uri="{FF2B5EF4-FFF2-40B4-BE49-F238E27FC236}">
                <a16:creationId xmlns:a16="http://schemas.microsoft.com/office/drawing/2014/main" id="{F38A1F57-15C8-447B-9E1D-DB27FEE34B4B}"/>
              </a:ext>
            </a:extLst>
          </p:cNvPr>
          <p:cNvSpPr/>
          <p:nvPr/>
        </p:nvSpPr>
        <p:spPr>
          <a:xfrm>
            <a:off x="5882546" y="4308554"/>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4</a:t>
            </a:r>
          </a:p>
        </p:txBody>
      </p:sp>
      <p:sp>
        <p:nvSpPr>
          <p:cNvPr id="10" name="Oval 9">
            <a:extLst>
              <a:ext uri="{FF2B5EF4-FFF2-40B4-BE49-F238E27FC236}">
                <a16:creationId xmlns:a16="http://schemas.microsoft.com/office/drawing/2014/main" id="{973AE4B9-720A-4E61-8A49-950C4D7F8FD9}"/>
              </a:ext>
            </a:extLst>
          </p:cNvPr>
          <p:cNvSpPr/>
          <p:nvPr/>
        </p:nvSpPr>
        <p:spPr>
          <a:xfrm>
            <a:off x="6532628" y="3765629"/>
            <a:ext cx="293934" cy="29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solidFill>
                  <a:schemeClr val="tx1"/>
                </a:solidFill>
              </a:rPr>
              <a:t>5</a:t>
            </a:r>
          </a:p>
        </p:txBody>
      </p:sp>
      <p:cxnSp>
        <p:nvCxnSpPr>
          <p:cNvPr id="11" name="Straight Arrow Connector 10">
            <a:extLst>
              <a:ext uri="{FF2B5EF4-FFF2-40B4-BE49-F238E27FC236}">
                <a16:creationId xmlns:a16="http://schemas.microsoft.com/office/drawing/2014/main" id="{E6022A05-3BA2-4BE7-972B-E09E42A6400D}"/>
              </a:ext>
            </a:extLst>
          </p:cNvPr>
          <p:cNvCxnSpPr>
            <a:endCxn id="5" idx="2"/>
          </p:cNvCxnSpPr>
          <p:nvPr/>
        </p:nvCxnSpPr>
        <p:spPr>
          <a:xfrm>
            <a:off x="3889440" y="3913775"/>
            <a:ext cx="2643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9FB8C6-8BDF-4440-9122-F8AE255A8477}"/>
              </a:ext>
            </a:extLst>
          </p:cNvPr>
          <p:cNvCxnSpPr>
            <a:cxnSpLocks/>
            <a:stCxn id="5" idx="7"/>
            <a:endCxn id="7" idx="2"/>
          </p:cNvCxnSpPr>
          <p:nvPr/>
        </p:nvCxnSpPr>
        <p:spPr>
          <a:xfrm flipV="1">
            <a:off x="4404647" y="3377994"/>
            <a:ext cx="377762" cy="431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A32C3F1-2976-4DBF-93EA-9248E5E2A329}"/>
              </a:ext>
            </a:extLst>
          </p:cNvPr>
          <p:cNvCxnSpPr>
            <a:stCxn id="5" idx="5"/>
            <a:endCxn id="6" idx="2"/>
          </p:cNvCxnSpPr>
          <p:nvPr/>
        </p:nvCxnSpPr>
        <p:spPr>
          <a:xfrm>
            <a:off x="4404647" y="4018531"/>
            <a:ext cx="377762" cy="438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81BEED-A8AC-4408-A909-23E361C55E8C}"/>
              </a:ext>
            </a:extLst>
          </p:cNvPr>
          <p:cNvCxnSpPr>
            <a:stCxn id="7" idx="6"/>
            <a:endCxn id="8" idx="2"/>
          </p:cNvCxnSpPr>
          <p:nvPr/>
        </p:nvCxnSpPr>
        <p:spPr>
          <a:xfrm>
            <a:off x="5076343" y="3377994"/>
            <a:ext cx="806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D1A822-3DF7-413E-BBC4-71D4D9AE4B12}"/>
              </a:ext>
            </a:extLst>
          </p:cNvPr>
          <p:cNvCxnSpPr>
            <a:stCxn id="6" idx="6"/>
            <a:endCxn id="9" idx="2"/>
          </p:cNvCxnSpPr>
          <p:nvPr/>
        </p:nvCxnSpPr>
        <p:spPr>
          <a:xfrm>
            <a:off x="5076343" y="4456700"/>
            <a:ext cx="806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15AE49-8439-4A38-B054-38AF3CF48036}"/>
              </a:ext>
            </a:extLst>
          </p:cNvPr>
          <p:cNvCxnSpPr>
            <a:cxnSpLocks/>
            <a:stCxn id="8" idx="6"/>
            <a:endCxn id="10" idx="1"/>
          </p:cNvCxnSpPr>
          <p:nvPr/>
        </p:nvCxnSpPr>
        <p:spPr>
          <a:xfrm>
            <a:off x="6176481" y="3377994"/>
            <a:ext cx="399193" cy="431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1771472-F759-42BD-AC9F-088FA6E69CAA}"/>
              </a:ext>
            </a:extLst>
          </p:cNvPr>
          <p:cNvCxnSpPr>
            <a:stCxn id="9" idx="6"/>
            <a:endCxn id="10" idx="3"/>
          </p:cNvCxnSpPr>
          <p:nvPr/>
        </p:nvCxnSpPr>
        <p:spPr>
          <a:xfrm flipV="1">
            <a:off x="6176481" y="4018531"/>
            <a:ext cx="399193" cy="438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19CF14-FCBD-4EB3-9028-DD8B88B3F27C}"/>
              </a:ext>
            </a:extLst>
          </p:cNvPr>
          <p:cNvCxnSpPr>
            <a:stCxn id="10" idx="6"/>
          </p:cNvCxnSpPr>
          <p:nvPr/>
        </p:nvCxnSpPr>
        <p:spPr>
          <a:xfrm>
            <a:off x="6826562" y="3913775"/>
            <a:ext cx="2775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836D636-245D-43E6-885A-05E7F56610FB}"/>
              </a:ext>
            </a:extLst>
          </p:cNvPr>
          <p:cNvSpPr txBox="1"/>
          <p:nvPr/>
        </p:nvSpPr>
        <p:spPr>
          <a:xfrm>
            <a:off x="4329895" y="3414557"/>
            <a:ext cx="360996" cy="300082"/>
          </a:xfrm>
          <a:prstGeom prst="rect">
            <a:avLst/>
          </a:prstGeom>
          <a:noFill/>
        </p:spPr>
        <p:txBody>
          <a:bodyPr wrap="none" rtlCol="0">
            <a:spAutoFit/>
          </a:bodyPr>
          <a:lstStyle/>
          <a:p>
            <a:r>
              <a:rPr lang="tr-TR" sz="1350" dirty="0"/>
              <a:t>50</a:t>
            </a:r>
          </a:p>
        </p:txBody>
      </p:sp>
      <p:sp>
        <p:nvSpPr>
          <p:cNvPr id="20" name="TextBox 19">
            <a:extLst>
              <a:ext uri="{FF2B5EF4-FFF2-40B4-BE49-F238E27FC236}">
                <a16:creationId xmlns:a16="http://schemas.microsoft.com/office/drawing/2014/main" id="{3AB98A14-7AB9-48C0-AF73-E45C5B945E3E}"/>
              </a:ext>
            </a:extLst>
          </p:cNvPr>
          <p:cNvSpPr txBox="1"/>
          <p:nvPr/>
        </p:nvSpPr>
        <p:spPr>
          <a:xfrm>
            <a:off x="4332890" y="4118277"/>
            <a:ext cx="360996" cy="300082"/>
          </a:xfrm>
          <a:prstGeom prst="rect">
            <a:avLst/>
          </a:prstGeom>
          <a:noFill/>
        </p:spPr>
        <p:txBody>
          <a:bodyPr wrap="none" rtlCol="0">
            <a:spAutoFit/>
          </a:bodyPr>
          <a:lstStyle/>
          <a:p>
            <a:r>
              <a:rPr lang="tr-TR" sz="1350" dirty="0"/>
              <a:t>30</a:t>
            </a:r>
          </a:p>
        </p:txBody>
      </p:sp>
      <p:sp>
        <p:nvSpPr>
          <p:cNvPr id="21" name="TextBox 20">
            <a:extLst>
              <a:ext uri="{FF2B5EF4-FFF2-40B4-BE49-F238E27FC236}">
                <a16:creationId xmlns:a16="http://schemas.microsoft.com/office/drawing/2014/main" id="{313579A0-3C50-40F9-B6E4-9EE2C66F2D14}"/>
              </a:ext>
            </a:extLst>
          </p:cNvPr>
          <p:cNvSpPr txBox="1"/>
          <p:nvPr/>
        </p:nvSpPr>
        <p:spPr>
          <a:xfrm>
            <a:off x="4686305" y="3772142"/>
            <a:ext cx="360996" cy="300082"/>
          </a:xfrm>
          <a:prstGeom prst="rect">
            <a:avLst/>
          </a:prstGeom>
          <a:noFill/>
        </p:spPr>
        <p:txBody>
          <a:bodyPr wrap="none" rtlCol="0">
            <a:spAutoFit/>
          </a:bodyPr>
          <a:lstStyle/>
          <a:p>
            <a:r>
              <a:rPr lang="tr-TR" sz="1350" dirty="0"/>
              <a:t>25</a:t>
            </a:r>
          </a:p>
        </p:txBody>
      </p:sp>
      <p:sp>
        <p:nvSpPr>
          <p:cNvPr id="22" name="TextBox 21">
            <a:extLst>
              <a:ext uri="{FF2B5EF4-FFF2-40B4-BE49-F238E27FC236}">
                <a16:creationId xmlns:a16="http://schemas.microsoft.com/office/drawing/2014/main" id="{7189055A-6C1F-4784-B0FB-314F8FA73A7E}"/>
              </a:ext>
            </a:extLst>
          </p:cNvPr>
          <p:cNvSpPr txBox="1"/>
          <p:nvPr/>
        </p:nvSpPr>
        <p:spPr>
          <a:xfrm>
            <a:off x="5293112" y="3153373"/>
            <a:ext cx="360996" cy="300082"/>
          </a:xfrm>
          <a:prstGeom prst="rect">
            <a:avLst/>
          </a:prstGeom>
          <a:noFill/>
        </p:spPr>
        <p:txBody>
          <a:bodyPr wrap="none" rtlCol="0">
            <a:spAutoFit/>
          </a:bodyPr>
          <a:lstStyle/>
          <a:p>
            <a:r>
              <a:rPr lang="tr-TR" sz="1350" dirty="0"/>
              <a:t>30</a:t>
            </a:r>
          </a:p>
        </p:txBody>
      </p:sp>
      <p:sp>
        <p:nvSpPr>
          <p:cNvPr id="23" name="TextBox 22">
            <a:extLst>
              <a:ext uri="{FF2B5EF4-FFF2-40B4-BE49-F238E27FC236}">
                <a16:creationId xmlns:a16="http://schemas.microsoft.com/office/drawing/2014/main" id="{0BC62C5F-E097-4FCE-ADB1-D4DABD3A5DE4}"/>
              </a:ext>
            </a:extLst>
          </p:cNvPr>
          <p:cNvSpPr txBox="1"/>
          <p:nvPr/>
        </p:nvSpPr>
        <p:spPr>
          <a:xfrm>
            <a:off x="5346432" y="3654993"/>
            <a:ext cx="360996" cy="300082"/>
          </a:xfrm>
          <a:prstGeom prst="rect">
            <a:avLst/>
          </a:prstGeom>
          <a:noFill/>
        </p:spPr>
        <p:txBody>
          <a:bodyPr wrap="none" rtlCol="0">
            <a:spAutoFit/>
          </a:bodyPr>
          <a:lstStyle/>
          <a:p>
            <a:r>
              <a:rPr lang="tr-TR" sz="1350" dirty="0"/>
              <a:t>20</a:t>
            </a:r>
          </a:p>
        </p:txBody>
      </p:sp>
      <p:sp>
        <p:nvSpPr>
          <p:cNvPr id="24" name="TextBox 23">
            <a:extLst>
              <a:ext uri="{FF2B5EF4-FFF2-40B4-BE49-F238E27FC236}">
                <a16:creationId xmlns:a16="http://schemas.microsoft.com/office/drawing/2014/main" id="{5B198F4B-43FD-49E9-8073-D517E7F46922}"/>
              </a:ext>
            </a:extLst>
          </p:cNvPr>
          <p:cNvSpPr txBox="1"/>
          <p:nvPr/>
        </p:nvSpPr>
        <p:spPr>
          <a:xfrm>
            <a:off x="5286060" y="4252034"/>
            <a:ext cx="360996" cy="300082"/>
          </a:xfrm>
          <a:prstGeom prst="rect">
            <a:avLst/>
          </a:prstGeom>
          <a:noFill/>
        </p:spPr>
        <p:txBody>
          <a:bodyPr wrap="none" rtlCol="0">
            <a:spAutoFit/>
          </a:bodyPr>
          <a:lstStyle/>
          <a:p>
            <a:r>
              <a:rPr lang="tr-TR" sz="1350" dirty="0"/>
              <a:t>75</a:t>
            </a:r>
          </a:p>
        </p:txBody>
      </p:sp>
      <p:sp>
        <p:nvSpPr>
          <p:cNvPr id="25" name="TextBox 24">
            <a:extLst>
              <a:ext uri="{FF2B5EF4-FFF2-40B4-BE49-F238E27FC236}">
                <a16:creationId xmlns:a16="http://schemas.microsoft.com/office/drawing/2014/main" id="{33091F42-F105-4589-87CF-0A26B8FC8C75}"/>
              </a:ext>
            </a:extLst>
          </p:cNvPr>
          <p:cNvSpPr txBox="1"/>
          <p:nvPr/>
        </p:nvSpPr>
        <p:spPr>
          <a:xfrm>
            <a:off x="5973595" y="3741531"/>
            <a:ext cx="360996" cy="300082"/>
          </a:xfrm>
          <a:prstGeom prst="rect">
            <a:avLst/>
          </a:prstGeom>
          <a:noFill/>
        </p:spPr>
        <p:txBody>
          <a:bodyPr wrap="none" rtlCol="0">
            <a:spAutoFit/>
          </a:bodyPr>
          <a:lstStyle/>
          <a:p>
            <a:r>
              <a:rPr lang="tr-TR" sz="1350" dirty="0"/>
              <a:t>30</a:t>
            </a:r>
          </a:p>
        </p:txBody>
      </p:sp>
      <p:sp>
        <p:nvSpPr>
          <p:cNvPr id="26" name="TextBox 25">
            <a:extLst>
              <a:ext uri="{FF2B5EF4-FFF2-40B4-BE49-F238E27FC236}">
                <a16:creationId xmlns:a16="http://schemas.microsoft.com/office/drawing/2014/main" id="{F6B37471-FE56-49F1-8C59-3D2982C9967D}"/>
              </a:ext>
            </a:extLst>
          </p:cNvPr>
          <p:cNvSpPr txBox="1"/>
          <p:nvPr/>
        </p:nvSpPr>
        <p:spPr>
          <a:xfrm>
            <a:off x="6309650" y="3383875"/>
            <a:ext cx="360996" cy="300082"/>
          </a:xfrm>
          <a:prstGeom prst="rect">
            <a:avLst/>
          </a:prstGeom>
          <a:noFill/>
        </p:spPr>
        <p:txBody>
          <a:bodyPr wrap="none" rtlCol="0">
            <a:spAutoFit/>
          </a:bodyPr>
          <a:lstStyle/>
          <a:p>
            <a:r>
              <a:rPr lang="tr-TR" sz="1350" dirty="0"/>
              <a:t>55</a:t>
            </a:r>
          </a:p>
        </p:txBody>
      </p:sp>
      <p:sp>
        <p:nvSpPr>
          <p:cNvPr id="27" name="TextBox 26">
            <a:extLst>
              <a:ext uri="{FF2B5EF4-FFF2-40B4-BE49-F238E27FC236}">
                <a16:creationId xmlns:a16="http://schemas.microsoft.com/office/drawing/2014/main" id="{4B94A207-6817-4524-9345-4506B704CF21}"/>
              </a:ext>
            </a:extLst>
          </p:cNvPr>
          <p:cNvSpPr txBox="1"/>
          <p:nvPr/>
        </p:nvSpPr>
        <p:spPr>
          <a:xfrm>
            <a:off x="6365567" y="4113535"/>
            <a:ext cx="360996" cy="300082"/>
          </a:xfrm>
          <a:prstGeom prst="rect">
            <a:avLst/>
          </a:prstGeom>
          <a:noFill/>
        </p:spPr>
        <p:txBody>
          <a:bodyPr wrap="none" rtlCol="0">
            <a:spAutoFit/>
          </a:bodyPr>
          <a:lstStyle/>
          <a:p>
            <a:r>
              <a:rPr lang="tr-TR" sz="1350" dirty="0"/>
              <a:t>30</a:t>
            </a:r>
          </a:p>
        </p:txBody>
      </p:sp>
      <p:sp>
        <p:nvSpPr>
          <p:cNvPr id="28" name="TextBox 27">
            <a:extLst>
              <a:ext uri="{FF2B5EF4-FFF2-40B4-BE49-F238E27FC236}">
                <a16:creationId xmlns:a16="http://schemas.microsoft.com/office/drawing/2014/main" id="{215FB091-079D-43EB-B5F4-AC9AB9F42043}"/>
              </a:ext>
            </a:extLst>
          </p:cNvPr>
          <p:cNvSpPr txBox="1"/>
          <p:nvPr/>
        </p:nvSpPr>
        <p:spPr>
          <a:xfrm>
            <a:off x="3741217" y="3765629"/>
            <a:ext cx="235962" cy="300082"/>
          </a:xfrm>
          <a:prstGeom prst="rect">
            <a:avLst/>
          </a:prstGeom>
          <a:noFill/>
        </p:spPr>
        <p:txBody>
          <a:bodyPr wrap="none" rtlCol="0">
            <a:spAutoFit/>
          </a:bodyPr>
          <a:lstStyle/>
          <a:p>
            <a:r>
              <a:rPr lang="tr-TR" sz="1350" dirty="0"/>
              <a:t>f</a:t>
            </a:r>
          </a:p>
        </p:txBody>
      </p:sp>
      <p:sp>
        <p:nvSpPr>
          <p:cNvPr id="29" name="TextBox 28">
            <a:extLst>
              <a:ext uri="{FF2B5EF4-FFF2-40B4-BE49-F238E27FC236}">
                <a16:creationId xmlns:a16="http://schemas.microsoft.com/office/drawing/2014/main" id="{1E4426BB-6299-4B0D-9E57-96730AE40E5B}"/>
              </a:ext>
            </a:extLst>
          </p:cNvPr>
          <p:cNvSpPr txBox="1"/>
          <p:nvPr/>
        </p:nvSpPr>
        <p:spPr>
          <a:xfrm>
            <a:off x="7071566" y="3765629"/>
            <a:ext cx="235962" cy="300082"/>
          </a:xfrm>
          <a:prstGeom prst="rect">
            <a:avLst/>
          </a:prstGeom>
          <a:noFill/>
        </p:spPr>
        <p:txBody>
          <a:bodyPr wrap="none" rtlCol="0">
            <a:spAutoFit/>
          </a:bodyPr>
          <a:lstStyle/>
          <a:p>
            <a:r>
              <a:rPr lang="tr-TR" sz="1350" dirty="0"/>
              <a:t>f</a:t>
            </a:r>
          </a:p>
        </p:txBody>
      </p:sp>
      <p:cxnSp>
        <p:nvCxnSpPr>
          <p:cNvPr id="30" name="Straight Arrow Connector 29">
            <a:extLst>
              <a:ext uri="{FF2B5EF4-FFF2-40B4-BE49-F238E27FC236}">
                <a16:creationId xmlns:a16="http://schemas.microsoft.com/office/drawing/2014/main" id="{9392F714-CDB8-4D4B-8A73-E5F31105D411}"/>
              </a:ext>
            </a:extLst>
          </p:cNvPr>
          <p:cNvCxnSpPr>
            <a:stCxn id="7" idx="4"/>
            <a:endCxn id="9" idx="2"/>
          </p:cNvCxnSpPr>
          <p:nvPr/>
        </p:nvCxnSpPr>
        <p:spPr>
          <a:xfrm>
            <a:off x="4929376" y="3526141"/>
            <a:ext cx="953171" cy="930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801BFB7-8A35-437D-80C1-FDF37E6C9930}"/>
              </a:ext>
            </a:extLst>
          </p:cNvPr>
          <p:cNvCxnSpPr>
            <a:stCxn id="9" idx="1"/>
            <a:endCxn id="7" idx="5"/>
          </p:cNvCxnSpPr>
          <p:nvPr/>
        </p:nvCxnSpPr>
        <p:spPr>
          <a:xfrm flipH="1" flipV="1">
            <a:off x="5033297" y="3482749"/>
            <a:ext cx="892295" cy="869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0D4986-2A1B-488D-AF43-9036F0D9FD73}"/>
              </a:ext>
            </a:extLst>
          </p:cNvPr>
          <p:cNvCxnSpPr>
            <a:stCxn id="7" idx="4"/>
            <a:endCxn id="6" idx="0"/>
          </p:cNvCxnSpPr>
          <p:nvPr/>
        </p:nvCxnSpPr>
        <p:spPr>
          <a:xfrm>
            <a:off x="4929376" y="3526141"/>
            <a:ext cx="0" cy="782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334C41B-11E0-48B9-B515-6934C4B0BEC3}"/>
              </a:ext>
            </a:extLst>
          </p:cNvPr>
          <p:cNvCxnSpPr>
            <a:stCxn id="6" idx="1"/>
            <a:endCxn id="7" idx="3"/>
          </p:cNvCxnSpPr>
          <p:nvPr/>
        </p:nvCxnSpPr>
        <p:spPr>
          <a:xfrm flipV="1">
            <a:off x="4825454" y="3482749"/>
            <a:ext cx="0" cy="869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630A234-6B98-4BCF-AF29-A5F68BF5CD24}"/>
              </a:ext>
            </a:extLst>
          </p:cNvPr>
          <p:cNvCxnSpPr>
            <a:stCxn id="8" idx="4"/>
            <a:endCxn id="9" idx="0"/>
          </p:cNvCxnSpPr>
          <p:nvPr/>
        </p:nvCxnSpPr>
        <p:spPr>
          <a:xfrm>
            <a:off x="6029513" y="3526141"/>
            <a:ext cx="0" cy="782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37AE62B-F048-432B-A554-2DA5D0366DD4}"/>
              </a:ext>
            </a:extLst>
          </p:cNvPr>
          <p:cNvCxnSpPr>
            <a:stCxn id="9" idx="7"/>
            <a:endCxn id="8" idx="5"/>
          </p:cNvCxnSpPr>
          <p:nvPr/>
        </p:nvCxnSpPr>
        <p:spPr>
          <a:xfrm flipV="1">
            <a:off x="6133435" y="3482749"/>
            <a:ext cx="0" cy="869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A32D50D-20F0-CEAC-5701-6192C342E1D1}"/>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9139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7EF45C-8FDF-481C-8C99-200C3ADA3C3A}"/>
              </a:ext>
            </a:extLst>
          </p:cNvPr>
          <p:cNvSpPr>
            <a:spLocks noGrp="1"/>
          </p:cNvSpPr>
          <p:nvPr>
            <p:ph idx="1"/>
          </p:nvPr>
        </p:nvSpPr>
        <p:spPr/>
        <p:txBody>
          <a:bodyPr>
            <a:noAutofit/>
          </a:bodyPr>
          <a:lstStyle/>
          <a:p>
            <a:pPr marL="0" indent="0">
              <a:buNone/>
            </a:pPr>
            <a:r>
              <a:rPr lang="tr-TR" sz="1200" dirty="0" err="1"/>
              <a:t>Max</a:t>
            </a:r>
            <a:r>
              <a:rPr lang="tr-TR" sz="1200" dirty="0"/>
              <a:t> Z= f</a:t>
            </a:r>
          </a:p>
          <a:p>
            <a:r>
              <a:rPr lang="tr-TR" sz="1200" dirty="0"/>
              <a:t>Düğüm akış dengesi kısıtları;</a:t>
            </a:r>
          </a:p>
          <a:p>
            <a:pPr marL="0" indent="0">
              <a:buNone/>
            </a:pPr>
            <a:r>
              <a:rPr lang="tr-TR" sz="1200" dirty="0"/>
              <a:t>x01 + x02 = f</a:t>
            </a:r>
          </a:p>
          <a:p>
            <a:pPr marL="0" indent="0">
              <a:buNone/>
            </a:pPr>
            <a:r>
              <a:rPr lang="tr-TR" sz="1200" dirty="0"/>
              <a:t>x01 + x41 +x21 = x13 + x12 + x14</a:t>
            </a:r>
          </a:p>
          <a:p>
            <a:pPr marL="0" indent="0">
              <a:buNone/>
            </a:pPr>
            <a:r>
              <a:rPr lang="tr-TR" sz="1200" dirty="0"/>
              <a:t>x02 + x12 = x21 + x24</a:t>
            </a:r>
          </a:p>
          <a:p>
            <a:pPr marL="0" indent="0">
              <a:buNone/>
            </a:pPr>
            <a:r>
              <a:rPr lang="tr-TR" sz="1200" dirty="0"/>
              <a:t>x13 + x43 = x35 + x34</a:t>
            </a:r>
          </a:p>
          <a:p>
            <a:pPr marL="0" indent="0">
              <a:buNone/>
            </a:pPr>
            <a:r>
              <a:rPr lang="tr-TR" sz="1200" dirty="0"/>
              <a:t>x14 + x24 + x34 = x45 + x43 + x41</a:t>
            </a:r>
          </a:p>
          <a:p>
            <a:pPr marL="0" indent="0">
              <a:buNone/>
            </a:pPr>
            <a:r>
              <a:rPr lang="tr-TR" sz="1200" dirty="0"/>
              <a:t>x35 + x45 =f</a:t>
            </a:r>
          </a:p>
          <a:p>
            <a:endParaRPr lang="tr-TR" sz="900" dirty="0"/>
          </a:p>
        </p:txBody>
      </p:sp>
      <p:sp>
        <p:nvSpPr>
          <p:cNvPr id="2" name="Title 1">
            <a:extLst>
              <a:ext uri="{FF2B5EF4-FFF2-40B4-BE49-F238E27FC236}">
                <a16:creationId xmlns:a16="http://schemas.microsoft.com/office/drawing/2014/main" id="{F8D1FBC7-9E1C-459E-9BE8-04AFA37F445E}"/>
              </a:ext>
            </a:extLst>
          </p:cNvPr>
          <p:cNvSpPr>
            <a:spLocks noGrp="1"/>
          </p:cNvSpPr>
          <p:nvPr>
            <p:ph type="title"/>
          </p:nvPr>
        </p:nvSpPr>
        <p:spPr/>
        <p:txBody>
          <a:bodyPr/>
          <a:lstStyle/>
          <a:p>
            <a:r>
              <a:rPr lang="tr-TR" dirty="0"/>
              <a:t>Doğrusal Olmayan Model</a:t>
            </a:r>
          </a:p>
        </p:txBody>
      </p:sp>
      <p:sp>
        <p:nvSpPr>
          <p:cNvPr id="4" name="Content Placeholder 3">
            <a:extLst>
              <a:ext uri="{FF2B5EF4-FFF2-40B4-BE49-F238E27FC236}">
                <a16:creationId xmlns:a16="http://schemas.microsoft.com/office/drawing/2014/main" id="{AC5166A0-5779-4943-8EE8-4C58B26741A7}"/>
              </a:ext>
            </a:extLst>
          </p:cNvPr>
          <p:cNvSpPr>
            <a:spLocks noGrp="1"/>
          </p:cNvSpPr>
          <p:nvPr>
            <p:ph sz="half" idx="4294967295"/>
          </p:nvPr>
        </p:nvSpPr>
        <p:spPr>
          <a:xfrm>
            <a:off x="3635896" y="2708920"/>
            <a:ext cx="2578114" cy="1616965"/>
          </a:xfrm>
        </p:spPr>
        <p:txBody>
          <a:bodyPr>
            <a:normAutofit/>
          </a:bodyPr>
          <a:lstStyle/>
          <a:p>
            <a:r>
              <a:rPr lang="tr-TR" altLang="en-US" sz="1200" i="1" dirty="0">
                <a:solidFill>
                  <a:schemeClr val="tx1">
                    <a:lumMod val="65000"/>
                    <a:lumOff val="35000"/>
                  </a:schemeClr>
                </a:solidFill>
                <a:latin typeface="+mj-lt"/>
              </a:rPr>
              <a:t>Dal kapasiteleri kısıtları;</a:t>
            </a:r>
          </a:p>
          <a:p>
            <a:pPr marL="0" indent="0">
              <a:buNone/>
            </a:pPr>
            <a:r>
              <a:rPr lang="tr-TR" altLang="en-US" sz="1200" i="1" dirty="0">
                <a:solidFill>
                  <a:schemeClr val="tx1">
                    <a:lumMod val="65000"/>
                    <a:lumOff val="35000"/>
                  </a:schemeClr>
                </a:solidFill>
                <a:latin typeface="+mj-lt"/>
              </a:rPr>
              <a:t>x01 ≤ 50</a:t>
            </a:r>
          </a:p>
          <a:p>
            <a:pPr marL="0" indent="0">
              <a:buNone/>
            </a:pPr>
            <a:r>
              <a:rPr lang="tr-TR" altLang="en-US" sz="1200" i="1" dirty="0">
                <a:solidFill>
                  <a:schemeClr val="tx1">
                    <a:lumMod val="65000"/>
                    <a:lumOff val="35000"/>
                  </a:schemeClr>
                </a:solidFill>
                <a:latin typeface="+mj-lt"/>
              </a:rPr>
              <a:t>x02 ≤ 30</a:t>
            </a:r>
          </a:p>
          <a:p>
            <a:pPr marL="0" indent="0">
              <a:buNone/>
            </a:pPr>
            <a:r>
              <a:rPr lang="tr-TR" altLang="en-US" sz="1200" i="1" dirty="0">
                <a:solidFill>
                  <a:schemeClr val="tx1">
                    <a:lumMod val="65000"/>
                    <a:lumOff val="35000"/>
                  </a:schemeClr>
                </a:solidFill>
                <a:latin typeface="+mj-lt"/>
              </a:rPr>
              <a:t>x12 ≤ 25</a:t>
            </a:r>
          </a:p>
          <a:p>
            <a:pPr marL="0" indent="0">
              <a:buNone/>
            </a:pPr>
            <a:r>
              <a:rPr lang="tr-TR" altLang="en-US" sz="1200" i="1" dirty="0">
                <a:solidFill>
                  <a:schemeClr val="tx1">
                    <a:lumMod val="65000"/>
                    <a:lumOff val="35000"/>
                  </a:schemeClr>
                </a:solidFill>
                <a:latin typeface="+mj-lt"/>
              </a:rPr>
              <a:t>x21 ≤ 25</a:t>
            </a:r>
          </a:p>
          <a:p>
            <a:pPr marL="0" indent="0">
              <a:buNone/>
            </a:pPr>
            <a:r>
              <a:rPr lang="tr-TR" altLang="en-US" sz="1200" i="1" dirty="0">
                <a:solidFill>
                  <a:schemeClr val="tx1">
                    <a:lumMod val="65000"/>
                    <a:lumOff val="35000"/>
                  </a:schemeClr>
                </a:solidFill>
                <a:latin typeface="+mj-lt"/>
              </a:rPr>
              <a:t>x13 ≤ 30</a:t>
            </a:r>
          </a:p>
          <a:p>
            <a:pPr marL="0" indent="0">
              <a:buNone/>
            </a:pPr>
            <a:r>
              <a:rPr lang="tr-TR" altLang="en-US" sz="1200" i="1" dirty="0">
                <a:solidFill>
                  <a:schemeClr val="tx1">
                    <a:lumMod val="65000"/>
                    <a:lumOff val="35000"/>
                  </a:schemeClr>
                </a:solidFill>
                <a:latin typeface="+mj-lt"/>
              </a:rPr>
              <a:t>x24 ≤ 75</a:t>
            </a:r>
          </a:p>
          <a:p>
            <a:endParaRPr lang="tr-TR" dirty="0"/>
          </a:p>
        </p:txBody>
      </p:sp>
      <p:sp>
        <p:nvSpPr>
          <p:cNvPr id="5" name="TextBox 4">
            <a:extLst>
              <a:ext uri="{FF2B5EF4-FFF2-40B4-BE49-F238E27FC236}">
                <a16:creationId xmlns:a16="http://schemas.microsoft.com/office/drawing/2014/main" id="{9D6E5A01-DEBD-4FB2-B6B1-E0067D04D6B9}"/>
              </a:ext>
            </a:extLst>
          </p:cNvPr>
          <p:cNvSpPr txBox="1"/>
          <p:nvPr/>
        </p:nvSpPr>
        <p:spPr>
          <a:xfrm>
            <a:off x="3036009" y="4837761"/>
            <a:ext cx="2120581" cy="1131079"/>
          </a:xfrm>
          <a:prstGeom prst="rect">
            <a:avLst/>
          </a:prstGeom>
          <a:noFill/>
        </p:spPr>
        <p:txBody>
          <a:bodyPr wrap="none" rtlCol="0">
            <a:spAutoFit/>
          </a:bodyPr>
          <a:lstStyle/>
          <a:p>
            <a:r>
              <a:rPr lang="tr-TR" sz="1350" dirty="0"/>
              <a:t>Akış yönü belirleme kısıtları;</a:t>
            </a:r>
          </a:p>
          <a:p>
            <a:r>
              <a:rPr lang="tr-TR" sz="1350" dirty="0"/>
              <a:t>x12 *x21 =0</a:t>
            </a:r>
          </a:p>
          <a:p>
            <a:r>
              <a:rPr lang="tr-TR" sz="1350" dirty="0"/>
              <a:t>x14 *x41 =0</a:t>
            </a:r>
          </a:p>
          <a:p>
            <a:r>
              <a:rPr lang="tr-TR" sz="1350" dirty="0"/>
              <a:t>x34 *x43 =0</a:t>
            </a:r>
          </a:p>
          <a:p>
            <a:endParaRPr lang="tr-TR" sz="1350" dirty="0"/>
          </a:p>
        </p:txBody>
      </p:sp>
      <p:sp>
        <p:nvSpPr>
          <p:cNvPr id="6" name="Content Placeholder 3">
            <a:extLst>
              <a:ext uri="{FF2B5EF4-FFF2-40B4-BE49-F238E27FC236}">
                <a16:creationId xmlns:a16="http://schemas.microsoft.com/office/drawing/2014/main" id="{44D42DC1-620D-45A8-B774-EA3E07910F5C}"/>
              </a:ext>
            </a:extLst>
          </p:cNvPr>
          <p:cNvSpPr txBox="1">
            <a:spLocks/>
          </p:cNvSpPr>
          <p:nvPr/>
        </p:nvSpPr>
        <p:spPr>
          <a:xfrm>
            <a:off x="6866134" y="2724010"/>
            <a:ext cx="1967793" cy="2498689"/>
          </a:xfrm>
          <a:prstGeom prst="rect">
            <a:avLst/>
          </a:prstGeom>
        </p:spPr>
        <p:txBody>
          <a:bodyPr vert="horz" lIns="68580" tIns="34290" rIns="68580" bIns="34290" rtlCol="0">
            <a:normAutofit fontScale="925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tr-TR" sz="1350" dirty="0"/>
              <a:t>Dal kapasiteleri kısıtları;</a:t>
            </a:r>
          </a:p>
          <a:p>
            <a:pPr marL="0" indent="0">
              <a:buNone/>
            </a:pPr>
            <a:r>
              <a:rPr lang="tr-TR" sz="1350" dirty="0"/>
              <a:t>x14 ≤ 20</a:t>
            </a:r>
          </a:p>
          <a:p>
            <a:pPr marL="0" indent="0">
              <a:buNone/>
            </a:pPr>
            <a:r>
              <a:rPr lang="tr-TR" sz="1350" dirty="0"/>
              <a:t>x41 ≤ 20</a:t>
            </a:r>
          </a:p>
          <a:p>
            <a:pPr marL="0" indent="0">
              <a:buNone/>
            </a:pPr>
            <a:r>
              <a:rPr lang="tr-TR" sz="1350" dirty="0"/>
              <a:t>x34 ≤ 30</a:t>
            </a:r>
          </a:p>
          <a:p>
            <a:pPr marL="0" indent="0">
              <a:buNone/>
            </a:pPr>
            <a:r>
              <a:rPr lang="tr-TR" sz="1350" dirty="0"/>
              <a:t>x43 ≤ 30</a:t>
            </a:r>
          </a:p>
          <a:p>
            <a:pPr marL="0" indent="0">
              <a:buNone/>
            </a:pPr>
            <a:r>
              <a:rPr lang="tr-TR" sz="1350" dirty="0"/>
              <a:t>x35 ≤ 55</a:t>
            </a:r>
          </a:p>
          <a:p>
            <a:pPr marL="0" indent="0">
              <a:buNone/>
            </a:pPr>
            <a:r>
              <a:rPr lang="tr-TR" sz="1350" dirty="0"/>
              <a:t>x45 ≤ 30</a:t>
            </a:r>
          </a:p>
          <a:p>
            <a:endParaRPr lang="tr-TR" sz="1350" dirty="0"/>
          </a:p>
        </p:txBody>
      </p:sp>
      <p:grpSp>
        <p:nvGrpSpPr>
          <p:cNvPr id="35" name="Group 34">
            <a:extLst>
              <a:ext uri="{FF2B5EF4-FFF2-40B4-BE49-F238E27FC236}">
                <a16:creationId xmlns:a16="http://schemas.microsoft.com/office/drawing/2014/main" id="{35CD7A34-CC95-4C57-8B39-84AEFCD5CF2A}"/>
              </a:ext>
            </a:extLst>
          </p:cNvPr>
          <p:cNvGrpSpPr/>
          <p:nvPr/>
        </p:nvGrpSpPr>
        <p:grpSpPr>
          <a:xfrm>
            <a:off x="50624" y="4755327"/>
            <a:ext cx="2843781" cy="1107997"/>
            <a:chOff x="2659869" y="1779452"/>
            <a:chExt cx="4812668" cy="1935298"/>
          </a:xfrm>
        </p:grpSpPr>
        <p:sp>
          <p:nvSpPr>
            <p:cNvPr id="7" name="Oval 6">
              <a:extLst>
                <a:ext uri="{FF2B5EF4-FFF2-40B4-BE49-F238E27FC236}">
                  <a16:creationId xmlns:a16="http://schemas.microsoft.com/office/drawing/2014/main" id="{E2D9E87F-E328-480C-9675-A9382AB452AE}"/>
                </a:ext>
              </a:extLst>
            </p:cNvPr>
            <p:cNvSpPr/>
            <p:nvPr/>
          </p:nvSpPr>
          <p:spPr>
            <a:xfrm>
              <a:off x="3209925" y="2595794"/>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0</a:t>
              </a:r>
            </a:p>
          </p:txBody>
        </p:sp>
        <p:sp>
          <p:nvSpPr>
            <p:cNvPr id="8" name="Oval 7">
              <a:extLst>
                <a:ext uri="{FF2B5EF4-FFF2-40B4-BE49-F238E27FC236}">
                  <a16:creationId xmlns:a16="http://schemas.microsoft.com/office/drawing/2014/main" id="{2055459A-723B-4DD4-B358-9E24C7CE73E2}"/>
                </a:ext>
              </a:extLst>
            </p:cNvPr>
            <p:cNvSpPr/>
            <p:nvPr/>
          </p:nvSpPr>
          <p:spPr>
            <a:xfrm>
              <a:off x="4048125" y="3319694"/>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2</a:t>
              </a:r>
            </a:p>
          </p:txBody>
        </p:sp>
        <p:sp>
          <p:nvSpPr>
            <p:cNvPr id="9" name="Oval 8">
              <a:extLst>
                <a:ext uri="{FF2B5EF4-FFF2-40B4-BE49-F238E27FC236}">
                  <a16:creationId xmlns:a16="http://schemas.microsoft.com/office/drawing/2014/main" id="{AA8D0563-1B3F-4695-B08C-A9077E32748C}"/>
                </a:ext>
              </a:extLst>
            </p:cNvPr>
            <p:cNvSpPr/>
            <p:nvPr/>
          </p:nvSpPr>
          <p:spPr>
            <a:xfrm>
              <a:off x="4048125" y="1881419"/>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1</a:t>
              </a:r>
            </a:p>
          </p:txBody>
        </p:sp>
        <p:sp>
          <p:nvSpPr>
            <p:cNvPr id="10" name="Oval 9">
              <a:extLst>
                <a:ext uri="{FF2B5EF4-FFF2-40B4-BE49-F238E27FC236}">
                  <a16:creationId xmlns:a16="http://schemas.microsoft.com/office/drawing/2014/main" id="{094593F7-11C0-434B-8544-30937D6E0C11}"/>
                </a:ext>
              </a:extLst>
            </p:cNvPr>
            <p:cNvSpPr/>
            <p:nvPr/>
          </p:nvSpPr>
          <p:spPr>
            <a:xfrm>
              <a:off x="5514975" y="1881419"/>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3</a:t>
              </a:r>
            </a:p>
          </p:txBody>
        </p:sp>
        <p:sp>
          <p:nvSpPr>
            <p:cNvPr id="11" name="Oval 10">
              <a:extLst>
                <a:ext uri="{FF2B5EF4-FFF2-40B4-BE49-F238E27FC236}">
                  <a16:creationId xmlns:a16="http://schemas.microsoft.com/office/drawing/2014/main" id="{2DF7CEA6-3427-4DB3-8115-A49EE34E7F9A}"/>
                </a:ext>
              </a:extLst>
            </p:cNvPr>
            <p:cNvSpPr/>
            <p:nvPr/>
          </p:nvSpPr>
          <p:spPr>
            <a:xfrm>
              <a:off x="5514975" y="3319694"/>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4</a:t>
              </a:r>
            </a:p>
          </p:txBody>
        </p:sp>
        <p:sp>
          <p:nvSpPr>
            <p:cNvPr id="12" name="Oval 11">
              <a:extLst>
                <a:ext uri="{FF2B5EF4-FFF2-40B4-BE49-F238E27FC236}">
                  <a16:creationId xmlns:a16="http://schemas.microsoft.com/office/drawing/2014/main" id="{67827AFF-8919-4917-99B6-8C23EB84C95E}"/>
                </a:ext>
              </a:extLst>
            </p:cNvPr>
            <p:cNvSpPr/>
            <p:nvPr/>
          </p:nvSpPr>
          <p:spPr>
            <a:xfrm>
              <a:off x="6381750" y="2595794"/>
              <a:ext cx="391912" cy="39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solidFill>
                    <a:schemeClr val="tx1"/>
                  </a:solidFill>
                </a:rPr>
                <a:t>5</a:t>
              </a:r>
            </a:p>
          </p:txBody>
        </p:sp>
        <p:cxnSp>
          <p:nvCxnSpPr>
            <p:cNvPr id="13" name="Straight Arrow Connector 12">
              <a:extLst>
                <a:ext uri="{FF2B5EF4-FFF2-40B4-BE49-F238E27FC236}">
                  <a16:creationId xmlns:a16="http://schemas.microsoft.com/office/drawing/2014/main" id="{6AB3B304-7DBD-4995-8671-A8812BDAD0A3}"/>
                </a:ext>
              </a:extLst>
            </p:cNvPr>
            <p:cNvCxnSpPr>
              <a:endCxn id="7" idx="2"/>
            </p:cNvCxnSpPr>
            <p:nvPr/>
          </p:nvCxnSpPr>
          <p:spPr>
            <a:xfrm>
              <a:off x="2857500" y="2793322"/>
              <a:ext cx="352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02590F-1A48-449D-A567-BD71C7C79CCB}"/>
                </a:ext>
              </a:extLst>
            </p:cNvPr>
            <p:cNvCxnSpPr>
              <a:cxnSpLocks/>
              <a:stCxn id="7" idx="7"/>
              <a:endCxn id="9" idx="2"/>
            </p:cNvCxnSpPr>
            <p:nvPr/>
          </p:nvCxnSpPr>
          <p:spPr>
            <a:xfrm flipV="1">
              <a:off x="3544443" y="2078947"/>
              <a:ext cx="503682" cy="574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6BA5AC7-CD5F-49BB-8DDE-C383558E23B3}"/>
                </a:ext>
              </a:extLst>
            </p:cNvPr>
            <p:cNvCxnSpPr>
              <a:stCxn id="7" idx="5"/>
              <a:endCxn id="8" idx="2"/>
            </p:cNvCxnSpPr>
            <p:nvPr/>
          </p:nvCxnSpPr>
          <p:spPr>
            <a:xfrm>
              <a:off x="3544443" y="2932995"/>
              <a:ext cx="503682" cy="584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DC0848-0D7D-4AB5-9FA5-47796A3391EC}"/>
                </a:ext>
              </a:extLst>
            </p:cNvPr>
            <p:cNvCxnSpPr>
              <a:stCxn id="9" idx="6"/>
              <a:endCxn id="10" idx="2"/>
            </p:cNvCxnSpPr>
            <p:nvPr/>
          </p:nvCxnSpPr>
          <p:spPr>
            <a:xfrm>
              <a:off x="4440037" y="2078947"/>
              <a:ext cx="1074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7C60E0-CB2E-43A1-91A2-79D444C5DA4A}"/>
                </a:ext>
              </a:extLst>
            </p:cNvPr>
            <p:cNvCxnSpPr>
              <a:stCxn id="8" idx="6"/>
              <a:endCxn id="11" idx="2"/>
            </p:cNvCxnSpPr>
            <p:nvPr/>
          </p:nvCxnSpPr>
          <p:spPr>
            <a:xfrm>
              <a:off x="4440037" y="3517222"/>
              <a:ext cx="1074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ECCE0E-84A6-4AE0-9D02-D031C438355B}"/>
                </a:ext>
              </a:extLst>
            </p:cNvPr>
            <p:cNvCxnSpPr>
              <a:cxnSpLocks/>
              <a:stCxn id="10" idx="6"/>
              <a:endCxn id="12" idx="1"/>
            </p:cNvCxnSpPr>
            <p:nvPr/>
          </p:nvCxnSpPr>
          <p:spPr>
            <a:xfrm>
              <a:off x="5906887" y="2078947"/>
              <a:ext cx="532257" cy="574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C9E4C56-D39B-4BD8-AEF9-27C5167AB670}"/>
                </a:ext>
              </a:extLst>
            </p:cNvPr>
            <p:cNvCxnSpPr>
              <a:stCxn id="11" idx="6"/>
              <a:endCxn id="12" idx="3"/>
            </p:cNvCxnSpPr>
            <p:nvPr/>
          </p:nvCxnSpPr>
          <p:spPr>
            <a:xfrm flipV="1">
              <a:off x="5906887" y="2932995"/>
              <a:ext cx="532257" cy="584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440704-E288-4279-95CF-368733CBBB82}"/>
                </a:ext>
              </a:extLst>
            </p:cNvPr>
            <p:cNvCxnSpPr>
              <a:stCxn id="12" idx="6"/>
            </p:cNvCxnSpPr>
            <p:nvPr/>
          </p:nvCxnSpPr>
          <p:spPr>
            <a:xfrm>
              <a:off x="6773662" y="2793322"/>
              <a:ext cx="370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C6BE17-7B39-462F-B56A-0FA6654CB584}"/>
                </a:ext>
              </a:extLst>
            </p:cNvPr>
            <p:cNvSpPr txBox="1"/>
            <p:nvPr/>
          </p:nvSpPr>
          <p:spPr>
            <a:xfrm>
              <a:off x="3444773" y="2127698"/>
              <a:ext cx="507843" cy="403186"/>
            </a:xfrm>
            <a:prstGeom prst="rect">
              <a:avLst/>
            </a:prstGeom>
            <a:noFill/>
          </p:spPr>
          <p:txBody>
            <a:bodyPr wrap="none" rtlCol="0">
              <a:spAutoFit/>
            </a:bodyPr>
            <a:lstStyle/>
            <a:p>
              <a:r>
                <a:rPr lang="tr-TR" sz="900" dirty="0"/>
                <a:t>50</a:t>
              </a:r>
            </a:p>
          </p:txBody>
        </p:sp>
        <p:sp>
          <p:nvSpPr>
            <p:cNvPr id="22" name="TextBox 21">
              <a:extLst>
                <a:ext uri="{FF2B5EF4-FFF2-40B4-BE49-F238E27FC236}">
                  <a16:creationId xmlns:a16="http://schemas.microsoft.com/office/drawing/2014/main" id="{CFA8E80F-FB86-45D5-B75E-18C42C9FD68B}"/>
                </a:ext>
              </a:extLst>
            </p:cNvPr>
            <p:cNvSpPr txBox="1"/>
            <p:nvPr/>
          </p:nvSpPr>
          <p:spPr>
            <a:xfrm>
              <a:off x="3448766" y="3065990"/>
              <a:ext cx="507843" cy="403186"/>
            </a:xfrm>
            <a:prstGeom prst="rect">
              <a:avLst/>
            </a:prstGeom>
            <a:noFill/>
          </p:spPr>
          <p:txBody>
            <a:bodyPr wrap="none" rtlCol="0">
              <a:spAutoFit/>
            </a:bodyPr>
            <a:lstStyle/>
            <a:p>
              <a:r>
                <a:rPr lang="tr-TR" sz="900" dirty="0"/>
                <a:t>30</a:t>
              </a:r>
            </a:p>
          </p:txBody>
        </p:sp>
        <p:sp>
          <p:nvSpPr>
            <p:cNvPr id="23" name="TextBox 22">
              <a:extLst>
                <a:ext uri="{FF2B5EF4-FFF2-40B4-BE49-F238E27FC236}">
                  <a16:creationId xmlns:a16="http://schemas.microsoft.com/office/drawing/2014/main" id="{C5B44B3E-0C47-4733-BFCF-6AF08653F270}"/>
                </a:ext>
              </a:extLst>
            </p:cNvPr>
            <p:cNvSpPr txBox="1"/>
            <p:nvPr/>
          </p:nvSpPr>
          <p:spPr>
            <a:xfrm>
              <a:off x="3919986" y="2604478"/>
              <a:ext cx="507843" cy="403186"/>
            </a:xfrm>
            <a:prstGeom prst="rect">
              <a:avLst/>
            </a:prstGeom>
            <a:noFill/>
          </p:spPr>
          <p:txBody>
            <a:bodyPr wrap="none" rtlCol="0">
              <a:spAutoFit/>
            </a:bodyPr>
            <a:lstStyle/>
            <a:p>
              <a:r>
                <a:rPr lang="tr-TR" sz="900" dirty="0"/>
                <a:t>25</a:t>
              </a:r>
            </a:p>
          </p:txBody>
        </p:sp>
        <p:sp>
          <p:nvSpPr>
            <p:cNvPr id="24" name="TextBox 23">
              <a:extLst>
                <a:ext uri="{FF2B5EF4-FFF2-40B4-BE49-F238E27FC236}">
                  <a16:creationId xmlns:a16="http://schemas.microsoft.com/office/drawing/2014/main" id="{BEFC3885-014C-48A5-A6A7-93D8FE01412E}"/>
                </a:ext>
              </a:extLst>
            </p:cNvPr>
            <p:cNvSpPr txBox="1"/>
            <p:nvPr/>
          </p:nvSpPr>
          <p:spPr>
            <a:xfrm>
              <a:off x="4729062" y="1779452"/>
              <a:ext cx="507843" cy="403186"/>
            </a:xfrm>
            <a:prstGeom prst="rect">
              <a:avLst/>
            </a:prstGeom>
            <a:noFill/>
          </p:spPr>
          <p:txBody>
            <a:bodyPr wrap="none" rtlCol="0">
              <a:spAutoFit/>
            </a:bodyPr>
            <a:lstStyle/>
            <a:p>
              <a:r>
                <a:rPr lang="tr-TR" sz="900" dirty="0"/>
                <a:t>30</a:t>
              </a:r>
            </a:p>
          </p:txBody>
        </p:sp>
        <p:sp>
          <p:nvSpPr>
            <p:cNvPr id="25" name="TextBox 24">
              <a:extLst>
                <a:ext uri="{FF2B5EF4-FFF2-40B4-BE49-F238E27FC236}">
                  <a16:creationId xmlns:a16="http://schemas.microsoft.com/office/drawing/2014/main" id="{F44C6764-3776-40A6-A528-317BF37B1749}"/>
                </a:ext>
              </a:extLst>
            </p:cNvPr>
            <p:cNvSpPr txBox="1"/>
            <p:nvPr/>
          </p:nvSpPr>
          <p:spPr>
            <a:xfrm>
              <a:off x="4800156" y="2448279"/>
              <a:ext cx="507843" cy="403186"/>
            </a:xfrm>
            <a:prstGeom prst="rect">
              <a:avLst/>
            </a:prstGeom>
            <a:noFill/>
          </p:spPr>
          <p:txBody>
            <a:bodyPr wrap="none" rtlCol="0">
              <a:spAutoFit/>
            </a:bodyPr>
            <a:lstStyle/>
            <a:p>
              <a:r>
                <a:rPr lang="tr-TR" sz="900" dirty="0"/>
                <a:t>20</a:t>
              </a:r>
            </a:p>
          </p:txBody>
        </p:sp>
        <p:sp>
          <p:nvSpPr>
            <p:cNvPr id="26" name="TextBox 25">
              <a:extLst>
                <a:ext uri="{FF2B5EF4-FFF2-40B4-BE49-F238E27FC236}">
                  <a16:creationId xmlns:a16="http://schemas.microsoft.com/office/drawing/2014/main" id="{DEC753CF-667F-4CE4-8E0F-0DD6CEFA5D90}"/>
                </a:ext>
              </a:extLst>
            </p:cNvPr>
            <p:cNvSpPr txBox="1"/>
            <p:nvPr/>
          </p:nvSpPr>
          <p:spPr>
            <a:xfrm>
              <a:off x="4719660" y="3244333"/>
              <a:ext cx="507843" cy="403186"/>
            </a:xfrm>
            <a:prstGeom prst="rect">
              <a:avLst/>
            </a:prstGeom>
            <a:noFill/>
          </p:spPr>
          <p:txBody>
            <a:bodyPr wrap="none" rtlCol="0">
              <a:spAutoFit/>
            </a:bodyPr>
            <a:lstStyle/>
            <a:p>
              <a:r>
                <a:rPr lang="tr-TR" sz="900" dirty="0"/>
                <a:t>75</a:t>
              </a:r>
            </a:p>
          </p:txBody>
        </p:sp>
        <p:sp>
          <p:nvSpPr>
            <p:cNvPr id="27" name="TextBox 26">
              <a:extLst>
                <a:ext uri="{FF2B5EF4-FFF2-40B4-BE49-F238E27FC236}">
                  <a16:creationId xmlns:a16="http://schemas.microsoft.com/office/drawing/2014/main" id="{1B616DA1-FEB0-4C8B-892A-EB9EC833858E}"/>
                </a:ext>
              </a:extLst>
            </p:cNvPr>
            <p:cNvSpPr txBox="1"/>
            <p:nvPr/>
          </p:nvSpPr>
          <p:spPr>
            <a:xfrm>
              <a:off x="5636373" y="2563664"/>
              <a:ext cx="507843" cy="403186"/>
            </a:xfrm>
            <a:prstGeom prst="rect">
              <a:avLst/>
            </a:prstGeom>
            <a:noFill/>
          </p:spPr>
          <p:txBody>
            <a:bodyPr wrap="none" rtlCol="0">
              <a:spAutoFit/>
            </a:bodyPr>
            <a:lstStyle/>
            <a:p>
              <a:r>
                <a:rPr lang="tr-TR" sz="900" dirty="0"/>
                <a:t>30</a:t>
              </a:r>
            </a:p>
          </p:txBody>
        </p:sp>
        <p:sp>
          <p:nvSpPr>
            <p:cNvPr id="28" name="TextBox 27">
              <a:extLst>
                <a:ext uri="{FF2B5EF4-FFF2-40B4-BE49-F238E27FC236}">
                  <a16:creationId xmlns:a16="http://schemas.microsoft.com/office/drawing/2014/main" id="{4437957D-85B0-400C-A059-A9BCB355A45D}"/>
                </a:ext>
              </a:extLst>
            </p:cNvPr>
            <p:cNvSpPr txBox="1"/>
            <p:nvPr/>
          </p:nvSpPr>
          <p:spPr>
            <a:xfrm>
              <a:off x="6084445" y="2086790"/>
              <a:ext cx="507843" cy="403186"/>
            </a:xfrm>
            <a:prstGeom prst="rect">
              <a:avLst/>
            </a:prstGeom>
            <a:noFill/>
          </p:spPr>
          <p:txBody>
            <a:bodyPr wrap="none" rtlCol="0">
              <a:spAutoFit/>
            </a:bodyPr>
            <a:lstStyle/>
            <a:p>
              <a:r>
                <a:rPr lang="tr-TR" sz="900" dirty="0"/>
                <a:t>55</a:t>
              </a:r>
            </a:p>
          </p:txBody>
        </p:sp>
        <p:sp>
          <p:nvSpPr>
            <p:cNvPr id="29" name="TextBox 28">
              <a:extLst>
                <a:ext uri="{FF2B5EF4-FFF2-40B4-BE49-F238E27FC236}">
                  <a16:creationId xmlns:a16="http://schemas.microsoft.com/office/drawing/2014/main" id="{53E81381-BB73-46B5-BD90-9B70CB4978FF}"/>
                </a:ext>
              </a:extLst>
            </p:cNvPr>
            <p:cNvSpPr txBox="1"/>
            <p:nvPr/>
          </p:nvSpPr>
          <p:spPr>
            <a:xfrm>
              <a:off x="6159003" y="3059667"/>
              <a:ext cx="507843" cy="403186"/>
            </a:xfrm>
            <a:prstGeom prst="rect">
              <a:avLst/>
            </a:prstGeom>
            <a:noFill/>
          </p:spPr>
          <p:txBody>
            <a:bodyPr wrap="none" rtlCol="0">
              <a:spAutoFit/>
            </a:bodyPr>
            <a:lstStyle/>
            <a:p>
              <a:r>
                <a:rPr lang="tr-TR" sz="900" dirty="0"/>
                <a:t>30</a:t>
              </a:r>
            </a:p>
          </p:txBody>
        </p:sp>
        <p:sp>
          <p:nvSpPr>
            <p:cNvPr id="30" name="TextBox 29">
              <a:extLst>
                <a:ext uri="{FF2B5EF4-FFF2-40B4-BE49-F238E27FC236}">
                  <a16:creationId xmlns:a16="http://schemas.microsoft.com/office/drawing/2014/main" id="{2927F968-C453-4F15-A735-563EC605B3C0}"/>
                </a:ext>
              </a:extLst>
            </p:cNvPr>
            <p:cNvSpPr txBox="1"/>
            <p:nvPr/>
          </p:nvSpPr>
          <p:spPr>
            <a:xfrm>
              <a:off x="2659869" y="2595794"/>
              <a:ext cx="372202" cy="403186"/>
            </a:xfrm>
            <a:prstGeom prst="rect">
              <a:avLst/>
            </a:prstGeom>
            <a:noFill/>
          </p:spPr>
          <p:txBody>
            <a:bodyPr wrap="none" rtlCol="0">
              <a:spAutoFit/>
            </a:bodyPr>
            <a:lstStyle/>
            <a:p>
              <a:r>
                <a:rPr lang="tr-TR" sz="900" dirty="0"/>
                <a:t>f</a:t>
              </a:r>
            </a:p>
          </p:txBody>
        </p:sp>
        <p:sp>
          <p:nvSpPr>
            <p:cNvPr id="31" name="TextBox 30">
              <a:extLst>
                <a:ext uri="{FF2B5EF4-FFF2-40B4-BE49-F238E27FC236}">
                  <a16:creationId xmlns:a16="http://schemas.microsoft.com/office/drawing/2014/main" id="{17AA9AD8-FDF7-4768-B260-30946D628674}"/>
                </a:ext>
              </a:extLst>
            </p:cNvPr>
            <p:cNvSpPr txBox="1"/>
            <p:nvPr/>
          </p:nvSpPr>
          <p:spPr>
            <a:xfrm>
              <a:off x="7100335" y="2595794"/>
              <a:ext cx="372202" cy="403186"/>
            </a:xfrm>
            <a:prstGeom prst="rect">
              <a:avLst/>
            </a:prstGeom>
            <a:noFill/>
          </p:spPr>
          <p:txBody>
            <a:bodyPr wrap="none" rtlCol="0">
              <a:spAutoFit/>
            </a:bodyPr>
            <a:lstStyle/>
            <a:p>
              <a:r>
                <a:rPr lang="tr-TR" sz="900" dirty="0"/>
                <a:t>f</a:t>
              </a:r>
            </a:p>
          </p:txBody>
        </p:sp>
        <p:cxnSp>
          <p:nvCxnSpPr>
            <p:cNvPr id="32" name="Straight Arrow Connector 31">
              <a:extLst>
                <a:ext uri="{FF2B5EF4-FFF2-40B4-BE49-F238E27FC236}">
                  <a16:creationId xmlns:a16="http://schemas.microsoft.com/office/drawing/2014/main" id="{AE686367-4578-41A1-983E-C8E6E91BCA4F}"/>
                </a:ext>
              </a:extLst>
            </p:cNvPr>
            <p:cNvCxnSpPr>
              <a:stCxn id="9" idx="4"/>
              <a:endCxn id="11" idx="2"/>
            </p:cNvCxnSpPr>
            <p:nvPr/>
          </p:nvCxnSpPr>
          <p:spPr>
            <a:xfrm>
              <a:off x="4244081" y="2276475"/>
              <a:ext cx="1270894" cy="1240747"/>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3BA7CA8-D541-48A7-95C8-B07DAC2F731C}"/>
                </a:ext>
              </a:extLst>
            </p:cNvPr>
            <p:cNvCxnSpPr>
              <a:stCxn id="9" idx="4"/>
              <a:endCxn id="8" idx="0"/>
            </p:cNvCxnSpPr>
            <p:nvPr/>
          </p:nvCxnSpPr>
          <p:spPr>
            <a:xfrm>
              <a:off x="4244081" y="2276475"/>
              <a:ext cx="0" cy="1043219"/>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68B4C6-AE42-4BF3-A1E0-F57F96A94CD2}"/>
                </a:ext>
              </a:extLst>
            </p:cNvPr>
            <p:cNvCxnSpPr>
              <a:stCxn id="10" idx="4"/>
              <a:endCxn id="11" idx="0"/>
            </p:cNvCxnSpPr>
            <p:nvPr/>
          </p:nvCxnSpPr>
          <p:spPr>
            <a:xfrm>
              <a:off x="5710931" y="2276475"/>
              <a:ext cx="0" cy="1043219"/>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36" name="Picture 35">
            <a:extLst>
              <a:ext uri="{FF2B5EF4-FFF2-40B4-BE49-F238E27FC236}">
                <a16:creationId xmlns:a16="http://schemas.microsoft.com/office/drawing/2014/main" id="{85133B6D-9F53-7B1A-CA9F-F50600A498D7}"/>
              </a:ext>
            </a:extLst>
          </p:cNvPr>
          <p:cNvPicPr>
            <a:picLocks noChangeAspect="1"/>
          </p:cNvPicPr>
          <p:nvPr/>
        </p:nvPicPr>
        <p:blipFill>
          <a:blip r:embed="rId2"/>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8604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502B5B0-9E96-7955-D8FF-49210CDA0273}"/>
              </a:ext>
            </a:extLst>
          </p:cNvPr>
          <p:cNvSpPr>
            <a:spLocks noGrp="1"/>
          </p:cNvSpPr>
          <p:nvPr>
            <p:ph idx="1"/>
          </p:nvPr>
        </p:nvSpPr>
        <p:spPr/>
        <p:txBody>
          <a:bodyPr/>
          <a:lstStyle/>
          <a:p>
            <a:endParaRPr lang="tr-TR"/>
          </a:p>
        </p:txBody>
      </p:sp>
      <p:sp>
        <p:nvSpPr>
          <p:cNvPr id="5" name="Title 4">
            <a:extLst>
              <a:ext uri="{FF2B5EF4-FFF2-40B4-BE49-F238E27FC236}">
                <a16:creationId xmlns:a16="http://schemas.microsoft.com/office/drawing/2014/main" id="{DC895436-6008-4230-AE0A-70392276D33D}"/>
              </a:ext>
            </a:extLst>
          </p:cNvPr>
          <p:cNvSpPr>
            <a:spLocks noGrp="1"/>
          </p:cNvSpPr>
          <p:nvPr>
            <p:ph type="title"/>
          </p:nvPr>
        </p:nvSpPr>
        <p:spPr/>
        <p:txBody>
          <a:bodyPr/>
          <a:lstStyle/>
          <a:p>
            <a:r>
              <a:rPr lang="tr-TR" dirty="0"/>
              <a:t>Modelin </a:t>
            </a:r>
            <a:r>
              <a:rPr lang="tr-TR" dirty="0" err="1"/>
              <a:t>Doğrusallaştırılması</a:t>
            </a:r>
            <a:endParaRPr lang="tr-TR" dirty="0"/>
          </a:p>
        </p:txBody>
      </p:sp>
      <p:pic>
        <p:nvPicPr>
          <p:cNvPr id="4" name="Picture 3">
            <a:extLst>
              <a:ext uri="{FF2B5EF4-FFF2-40B4-BE49-F238E27FC236}">
                <a16:creationId xmlns:a16="http://schemas.microsoft.com/office/drawing/2014/main" id="{EDDA0321-539B-42B5-B7AD-778F578D4953}"/>
              </a:ext>
            </a:extLst>
          </p:cNvPr>
          <p:cNvPicPr>
            <a:picLocks noChangeAspect="1"/>
          </p:cNvPicPr>
          <p:nvPr/>
        </p:nvPicPr>
        <p:blipFill>
          <a:blip r:embed="rId2"/>
          <a:stretch>
            <a:fillRect/>
          </a:stretch>
        </p:blipFill>
        <p:spPr>
          <a:xfrm>
            <a:off x="1410302" y="3239875"/>
            <a:ext cx="1581616" cy="1109564"/>
          </a:xfrm>
          <a:prstGeom prst="rect">
            <a:avLst/>
          </a:prstGeom>
        </p:spPr>
      </p:pic>
      <p:sp>
        <p:nvSpPr>
          <p:cNvPr id="8" name="Arrow: Right 7">
            <a:extLst>
              <a:ext uri="{FF2B5EF4-FFF2-40B4-BE49-F238E27FC236}">
                <a16:creationId xmlns:a16="http://schemas.microsoft.com/office/drawing/2014/main" id="{B0E9D8EC-4B9D-41ED-B7EB-07CB178AF7B3}"/>
              </a:ext>
            </a:extLst>
          </p:cNvPr>
          <p:cNvSpPr/>
          <p:nvPr/>
        </p:nvSpPr>
        <p:spPr>
          <a:xfrm>
            <a:off x="3468892" y="3605850"/>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9" name="TextBox 8">
            <a:extLst>
              <a:ext uri="{FF2B5EF4-FFF2-40B4-BE49-F238E27FC236}">
                <a16:creationId xmlns:a16="http://schemas.microsoft.com/office/drawing/2014/main" id="{5B4904CA-06D7-4FDF-A448-C71A0D8C3EA9}"/>
              </a:ext>
            </a:extLst>
          </p:cNvPr>
          <p:cNvSpPr txBox="1"/>
          <p:nvPr/>
        </p:nvSpPr>
        <p:spPr>
          <a:xfrm>
            <a:off x="649461" y="2300317"/>
            <a:ext cx="4094579" cy="715581"/>
          </a:xfrm>
          <a:prstGeom prst="rect">
            <a:avLst/>
          </a:prstGeom>
          <a:noFill/>
        </p:spPr>
        <p:txBody>
          <a:bodyPr wrap="square" rtlCol="0">
            <a:spAutoFit/>
          </a:bodyPr>
          <a:lstStyle/>
          <a:p>
            <a:r>
              <a:rPr lang="tr-TR" sz="1350" b="1" dirty="0"/>
              <a:t>Yaklaşım I: </a:t>
            </a:r>
          </a:p>
          <a:p>
            <a:r>
              <a:rPr lang="tr-TR" sz="1350" dirty="0"/>
              <a:t>Akış sadece bir yönde olacaktır, ya x12 yönünde yada x21 yönünde</a:t>
            </a:r>
          </a:p>
        </p:txBody>
      </p:sp>
      <p:pic>
        <p:nvPicPr>
          <p:cNvPr id="6" name="Resim 5">
            <a:extLst>
              <a:ext uri="{FF2B5EF4-FFF2-40B4-BE49-F238E27FC236}">
                <a16:creationId xmlns:a16="http://schemas.microsoft.com/office/drawing/2014/main" id="{BD59100B-8D1E-9469-70CC-0C07D33A0E90}"/>
              </a:ext>
            </a:extLst>
          </p:cNvPr>
          <p:cNvPicPr>
            <a:picLocks noChangeAspect="1"/>
          </p:cNvPicPr>
          <p:nvPr/>
        </p:nvPicPr>
        <p:blipFill>
          <a:blip r:embed="rId3"/>
          <a:stretch>
            <a:fillRect/>
          </a:stretch>
        </p:blipFill>
        <p:spPr>
          <a:xfrm>
            <a:off x="5750198" y="2716786"/>
            <a:ext cx="2771775" cy="2505075"/>
          </a:xfrm>
          <a:prstGeom prst="rect">
            <a:avLst/>
          </a:prstGeom>
        </p:spPr>
      </p:pic>
      <p:pic>
        <p:nvPicPr>
          <p:cNvPr id="3" name="Picture 2">
            <a:extLst>
              <a:ext uri="{FF2B5EF4-FFF2-40B4-BE49-F238E27FC236}">
                <a16:creationId xmlns:a16="http://schemas.microsoft.com/office/drawing/2014/main" id="{2DBC285B-DBFC-350E-E611-57E910910578}"/>
              </a:ext>
            </a:extLst>
          </p:cNvPr>
          <p:cNvPicPr>
            <a:picLocks noChangeAspect="1"/>
          </p:cNvPicPr>
          <p:nvPr/>
        </p:nvPicPr>
        <p:blipFill>
          <a:blip r:embed="rId4"/>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4683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895436-6008-4230-AE0A-70392276D33D}"/>
              </a:ext>
            </a:extLst>
          </p:cNvPr>
          <p:cNvSpPr>
            <a:spLocks noGrp="1"/>
          </p:cNvSpPr>
          <p:nvPr>
            <p:ph type="title"/>
          </p:nvPr>
        </p:nvSpPr>
        <p:spPr/>
        <p:txBody>
          <a:bodyPr/>
          <a:lstStyle/>
          <a:p>
            <a:r>
              <a:rPr lang="tr-TR" dirty="0"/>
              <a:t>Modelin </a:t>
            </a:r>
            <a:r>
              <a:rPr lang="tr-TR" dirty="0" err="1"/>
              <a:t>Doğrusallaştırılması</a:t>
            </a:r>
            <a:endParaRPr lang="tr-TR" dirty="0"/>
          </a:p>
        </p:txBody>
      </p:sp>
      <p:pic>
        <p:nvPicPr>
          <p:cNvPr id="4" name="Picture 3">
            <a:extLst>
              <a:ext uri="{FF2B5EF4-FFF2-40B4-BE49-F238E27FC236}">
                <a16:creationId xmlns:a16="http://schemas.microsoft.com/office/drawing/2014/main" id="{EDDA0321-539B-42B5-B7AD-778F578D4953}"/>
              </a:ext>
            </a:extLst>
          </p:cNvPr>
          <p:cNvPicPr>
            <a:picLocks noChangeAspect="1"/>
          </p:cNvPicPr>
          <p:nvPr/>
        </p:nvPicPr>
        <p:blipFill>
          <a:blip r:embed="rId2"/>
          <a:stretch>
            <a:fillRect/>
          </a:stretch>
        </p:blipFill>
        <p:spPr>
          <a:xfrm>
            <a:off x="1028516" y="3140894"/>
            <a:ext cx="1843644" cy="1293387"/>
          </a:xfrm>
          <a:prstGeom prst="rect">
            <a:avLst/>
          </a:prstGeom>
        </p:spPr>
      </p:pic>
      <p:sp>
        <p:nvSpPr>
          <p:cNvPr id="8" name="Arrow: Right 7">
            <a:extLst>
              <a:ext uri="{FF2B5EF4-FFF2-40B4-BE49-F238E27FC236}">
                <a16:creationId xmlns:a16="http://schemas.microsoft.com/office/drawing/2014/main" id="{B0E9D8EC-4B9D-41ED-B7EB-07CB178AF7B3}"/>
              </a:ext>
            </a:extLst>
          </p:cNvPr>
          <p:cNvSpPr/>
          <p:nvPr/>
        </p:nvSpPr>
        <p:spPr>
          <a:xfrm>
            <a:off x="3143667" y="3599521"/>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9" name="TextBox 8">
            <a:extLst>
              <a:ext uri="{FF2B5EF4-FFF2-40B4-BE49-F238E27FC236}">
                <a16:creationId xmlns:a16="http://schemas.microsoft.com/office/drawing/2014/main" id="{5B4904CA-06D7-4FDF-A448-C71A0D8C3EA9}"/>
              </a:ext>
            </a:extLst>
          </p:cNvPr>
          <p:cNvSpPr txBox="1"/>
          <p:nvPr/>
        </p:nvSpPr>
        <p:spPr>
          <a:xfrm>
            <a:off x="778490" y="2238452"/>
            <a:ext cx="7493532" cy="507831"/>
          </a:xfrm>
          <a:prstGeom prst="rect">
            <a:avLst/>
          </a:prstGeom>
          <a:noFill/>
        </p:spPr>
        <p:txBody>
          <a:bodyPr wrap="square" rtlCol="0">
            <a:spAutoFit/>
          </a:bodyPr>
          <a:lstStyle/>
          <a:p>
            <a:r>
              <a:rPr lang="tr-TR" sz="1350" b="1" dirty="0"/>
              <a:t>Yaklaşım II: </a:t>
            </a:r>
          </a:p>
          <a:p>
            <a:r>
              <a:rPr lang="tr-TR" sz="1350" dirty="0"/>
              <a:t>x12, x14 ve x34 + ve – yönde akışa sahip olabileceği için değişkenler sınırlandırılmamıştır</a:t>
            </a:r>
          </a:p>
        </p:txBody>
      </p:sp>
      <p:pic>
        <p:nvPicPr>
          <p:cNvPr id="2" name="Picture 1">
            <a:extLst>
              <a:ext uri="{FF2B5EF4-FFF2-40B4-BE49-F238E27FC236}">
                <a16:creationId xmlns:a16="http://schemas.microsoft.com/office/drawing/2014/main" id="{B893CF61-8947-4F6E-98B5-D7D28129B2A5}"/>
              </a:ext>
            </a:extLst>
          </p:cNvPr>
          <p:cNvPicPr>
            <a:picLocks noChangeAspect="1"/>
          </p:cNvPicPr>
          <p:nvPr/>
        </p:nvPicPr>
        <p:blipFill>
          <a:blip r:embed="rId3"/>
          <a:stretch>
            <a:fillRect/>
          </a:stretch>
        </p:blipFill>
        <p:spPr>
          <a:xfrm>
            <a:off x="6093732" y="2905618"/>
            <a:ext cx="2178290" cy="270257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50ADFF-B79C-4620-957D-3462C9ECCE3C}"/>
                  </a:ext>
                </a:extLst>
              </p:cNvPr>
              <p:cNvSpPr txBox="1"/>
              <p:nvPr/>
            </p:nvSpPr>
            <p:spPr>
              <a:xfrm>
                <a:off x="4265391" y="3388549"/>
                <a:ext cx="119224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12</m:t>
                          </m:r>
                        </m:sub>
                      </m:sSub>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12</m:t>
                          </m:r>
                        </m:sub>
                        <m:sup>
                          <m:r>
                            <a:rPr lang="tr-TR" sz="1350" i="1">
                              <a:latin typeface="Cambria Math" panose="02040503050406030204" pitchFamily="18" charset="0"/>
                            </a:rPr>
                            <m:t>+</m:t>
                          </m:r>
                        </m:sup>
                      </m:sSubSup>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12</m:t>
                          </m:r>
                        </m:sub>
                        <m:sup>
                          <m:r>
                            <a:rPr lang="tr-TR" sz="1350" i="1">
                              <a:latin typeface="Cambria Math" panose="02040503050406030204" pitchFamily="18" charset="0"/>
                            </a:rPr>
                            <m:t>−</m:t>
                          </m:r>
                        </m:sup>
                      </m:sSubSup>
                    </m:oMath>
                  </m:oMathPara>
                </a14:m>
                <a:endParaRPr lang="tr-TR" sz="1350" dirty="0"/>
              </a:p>
            </p:txBody>
          </p:sp>
        </mc:Choice>
        <mc:Fallback xmlns="">
          <p:sp>
            <p:nvSpPr>
              <p:cNvPr id="3" name="TextBox 2">
                <a:extLst>
                  <a:ext uri="{FF2B5EF4-FFF2-40B4-BE49-F238E27FC236}">
                    <a16:creationId xmlns:a16="http://schemas.microsoft.com/office/drawing/2014/main" id="{F250ADFF-B79C-4620-957D-3462C9ECCE3C}"/>
                  </a:ext>
                </a:extLst>
              </p:cNvPr>
              <p:cNvSpPr txBox="1">
                <a:spLocks noRot="1" noChangeAspect="1" noMove="1" noResize="1" noEditPoints="1" noAdjustHandles="1" noChangeArrowheads="1" noChangeShapeType="1" noTextEdit="1"/>
              </p:cNvSpPr>
              <p:nvPr/>
            </p:nvSpPr>
            <p:spPr>
              <a:xfrm>
                <a:off x="4265391" y="3388549"/>
                <a:ext cx="1192249" cy="207749"/>
              </a:xfrm>
              <a:prstGeom prst="rect">
                <a:avLst/>
              </a:prstGeom>
              <a:blipFill>
                <a:blip r:embed="rId4"/>
                <a:stretch>
                  <a:fillRect l="-1538" r="-1026" b="-1764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D914D3-3AF5-404F-9A59-DD7217F3BD3D}"/>
                  </a:ext>
                </a:extLst>
              </p:cNvPr>
              <p:cNvSpPr txBox="1"/>
              <p:nvPr/>
            </p:nvSpPr>
            <p:spPr>
              <a:xfrm>
                <a:off x="4265391" y="3688376"/>
                <a:ext cx="119224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14</m:t>
                          </m:r>
                        </m:sub>
                      </m:sSub>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14</m:t>
                          </m:r>
                        </m:sub>
                        <m:sup>
                          <m:r>
                            <a:rPr lang="tr-TR" sz="1350" i="1">
                              <a:latin typeface="Cambria Math" panose="02040503050406030204" pitchFamily="18" charset="0"/>
                            </a:rPr>
                            <m:t>+</m:t>
                          </m:r>
                        </m:sup>
                      </m:sSubSup>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14</m:t>
                          </m:r>
                        </m:sub>
                        <m:sup>
                          <m:r>
                            <a:rPr lang="tr-TR" sz="1350" i="1">
                              <a:latin typeface="Cambria Math" panose="02040503050406030204" pitchFamily="18" charset="0"/>
                            </a:rPr>
                            <m:t>−</m:t>
                          </m:r>
                        </m:sup>
                      </m:sSubSup>
                    </m:oMath>
                  </m:oMathPara>
                </a14:m>
                <a:endParaRPr lang="tr-TR" sz="1350" dirty="0"/>
              </a:p>
            </p:txBody>
          </p:sp>
        </mc:Choice>
        <mc:Fallback xmlns="">
          <p:sp>
            <p:nvSpPr>
              <p:cNvPr id="10" name="TextBox 9">
                <a:extLst>
                  <a:ext uri="{FF2B5EF4-FFF2-40B4-BE49-F238E27FC236}">
                    <a16:creationId xmlns:a16="http://schemas.microsoft.com/office/drawing/2014/main" id="{8AD914D3-3AF5-404F-9A59-DD7217F3BD3D}"/>
                  </a:ext>
                </a:extLst>
              </p:cNvPr>
              <p:cNvSpPr txBox="1">
                <a:spLocks noRot="1" noChangeAspect="1" noMove="1" noResize="1" noEditPoints="1" noAdjustHandles="1" noChangeArrowheads="1" noChangeShapeType="1" noTextEdit="1"/>
              </p:cNvSpPr>
              <p:nvPr/>
            </p:nvSpPr>
            <p:spPr>
              <a:xfrm>
                <a:off x="4265391" y="3688376"/>
                <a:ext cx="1192249" cy="207749"/>
              </a:xfrm>
              <a:prstGeom prst="rect">
                <a:avLst/>
              </a:prstGeom>
              <a:blipFill>
                <a:blip r:embed="rId5"/>
                <a:stretch>
                  <a:fillRect l="-1538" r="-1026" b="-1764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675B32-722F-4BAF-B5E5-D6470FC91D04}"/>
                  </a:ext>
                </a:extLst>
              </p:cNvPr>
              <p:cNvSpPr txBox="1"/>
              <p:nvPr/>
            </p:nvSpPr>
            <p:spPr>
              <a:xfrm>
                <a:off x="4265390" y="4049158"/>
                <a:ext cx="120436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34</m:t>
                          </m:r>
                        </m:sub>
                      </m:sSub>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34</m:t>
                          </m:r>
                        </m:sub>
                        <m:sup>
                          <m:r>
                            <a:rPr lang="tr-TR" sz="1350" i="1">
                              <a:latin typeface="Cambria Math" panose="02040503050406030204" pitchFamily="18" charset="0"/>
                            </a:rPr>
                            <m:t>+</m:t>
                          </m:r>
                        </m:sup>
                      </m:sSubSup>
                      <m:r>
                        <a:rPr lang="tr-TR" sz="1350" i="1">
                          <a:latin typeface="Cambria Math" panose="02040503050406030204" pitchFamily="18" charset="0"/>
                        </a:rPr>
                        <m:t>−</m:t>
                      </m:r>
                      <m:sSubSup>
                        <m:sSubSupPr>
                          <m:ctrlPr>
                            <a:rPr lang="tr-TR" sz="1350" i="1">
                              <a:latin typeface="Cambria Math" panose="02040503050406030204" pitchFamily="18" charset="0"/>
                            </a:rPr>
                          </m:ctrlPr>
                        </m:sSubSupPr>
                        <m:e>
                          <m:r>
                            <a:rPr lang="tr-TR" sz="1350" i="1">
                              <a:latin typeface="Cambria Math" panose="02040503050406030204" pitchFamily="18" charset="0"/>
                            </a:rPr>
                            <m:t>𝑥</m:t>
                          </m:r>
                        </m:e>
                        <m:sub>
                          <m:r>
                            <a:rPr lang="tr-TR" sz="1350" i="1">
                              <a:latin typeface="Cambria Math" panose="02040503050406030204" pitchFamily="18" charset="0"/>
                            </a:rPr>
                            <m:t>34</m:t>
                          </m:r>
                        </m:sub>
                        <m:sup>
                          <m:r>
                            <a:rPr lang="tr-TR" sz="1350" i="1">
                              <a:latin typeface="Cambria Math" panose="02040503050406030204" pitchFamily="18" charset="0"/>
                            </a:rPr>
                            <m:t>−</m:t>
                          </m:r>
                        </m:sup>
                      </m:sSubSup>
                    </m:oMath>
                  </m:oMathPara>
                </a14:m>
                <a:endParaRPr lang="tr-TR" sz="1350" dirty="0"/>
              </a:p>
            </p:txBody>
          </p:sp>
        </mc:Choice>
        <mc:Fallback xmlns="">
          <p:sp>
            <p:nvSpPr>
              <p:cNvPr id="11" name="TextBox 10">
                <a:extLst>
                  <a:ext uri="{FF2B5EF4-FFF2-40B4-BE49-F238E27FC236}">
                    <a16:creationId xmlns:a16="http://schemas.microsoft.com/office/drawing/2014/main" id="{A9675B32-722F-4BAF-B5E5-D6470FC91D04}"/>
                  </a:ext>
                </a:extLst>
              </p:cNvPr>
              <p:cNvSpPr txBox="1">
                <a:spLocks noRot="1" noChangeAspect="1" noMove="1" noResize="1" noEditPoints="1" noAdjustHandles="1" noChangeArrowheads="1" noChangeShapeType="1" noTextEdit="1"/>
              </p:cNvSpPr>
              <p:nvPr/>
            </p:nvSpPr>
            <p:spPr>
              <a:xfrm>
                <a:off x="4265390" y="4049158"/>
                <a:ext cx="1204369" cy="207749"/>
              </a:xfrm>
              <a:prstGeom prst="rect">
                <a:avLst/>
              </a:prstGeom>
              <a:blipFill>
                <a:blip r:embed="rId6"/>
                <a:stretch>
                  <a:fillRect l="-1523" r="-1523" b="-17647"/>
                </a:stretch>
              </a:blipFill>
            </p:spPr>
            <p:txBody>
              <a:bodyPr/>
              <a:lstStyle/>
              <a:p>
                <a:r>
                  <a:rPr lang="tr-TR">
                    <a:noFill/>
                  </a:rPr>
                  <a:t> </a:t>
                </a:r>
              </a:p>
            </p:txBody>
          </p:sp>
        </mc:Fallback>
      </mc:AlternateContent>
      <p:pic>
        <p:nvPicPr>
          <p:cNvPr id="6" name="Picture 5">
            <a:extLst>
              <a:ext uri="{FF2B5EF4-FFF2-40B4-BE49-F238E27FC236}">
                <a16:creationId xmlns:a16="http://schemas.microsoft.com/office/drawing/2014/main" id="{04269B5D-ABAE-E44A-B435-62DA40A9F76A}"/>
              </a:ext>
            </a:extLst>
          </p:cNvPr>
          <p:cNvPicPr>
            <a:picLocks noChangeAspect="1"/>
          </p:cNvPicPr>
          <p:nvPr/>
        </p:nvPicPr>
        <p:blipFill>
          <a:blip r:embed="rId7"/>
          <a:stretch>
            <a:fillRect/>
          </a:stretch>
        </p:blipFill>
        <p:spPr>
          <a:xfrm>
            <a:off x="6669482" y="134196"/>
            <a:ext cx="2295006" cy="469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651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9454DB-BE9C-41EE-52F5-0E038B1B3A32}"/>
              </a:ext>
            </a:extLst>
          </p:cNvPr>
          <p:cNvSpPr>
            <a:spLocks noGrp="1"/>
          </p:cNvSpPr>
          <p:nvPr>
            <p:ph type="ctrTitle"/>
          </p:nvPr>
        </p:nvSpPr>
        <p:spPr>
          <a:xfrm>
            <a:off x="564900" y="2276872"/>
            <a:ext cx="8327580" cy="1585337"/>
          </a:xfrm>
        </p:spPr>
        <p:txBody>
          <a:bodyPr/>
          <a:lstStyle/>
          <a:p>
            <a:r>
              <a:rPr lang="tr-TR">
                <a:solidFill>
                  <a:srgbClr val="EA6131"/>
                </a:solidFill>
              </a:rPr>
              <a:t>K</a:t>
            </a:r>
            <a:r>
              <a:rPr lang="tr-TR">
                <a:solidFill>
                  <a:schemeClr val="tx1"/>
                </a:solidFill>
              </a:rPr>
              <a:t>ritik </a:t>
            </a:r>
            <a:r>
              <a:rPr lang="tr-TR">
                <a:solidFill>
                  <a:srgbClr val="EA6131"/>
                </a:solidFill>
              </a:rPr>
              <a:t>Y</a:t>
            </a:r>
            <a:r>
              <a:rPr lang="tr-TR">
                <a:solidFill>
                  <a:schemeClr val="tx1"/>
                </a:solidFill>
              </a:rPr>
              <a:t>ol</a:t>
            </a:r>
            <a:r>
              <a:rPr lang="tr-TR">
                <a:solidFill>
                  <a:srgbClr val="EA6131"/>
                </a:solidFill>
              </a:rPr>
              <a:t> </a:t>
            </a:r>
            <a:r>
              <a:rPr lang="tr-TR">
                <a:solidFill>
                  <a:schemeClr val="tx1"/>
                </a:solidFill>
              </a:rPr>
              <a:t>ve</a:t>
            </a:r>
            <a:r>
              <a:rPr lang="tr-TR">
                <a:solidFill>
                  <a:srgbClr val="EA6131"/>
                </a:solidFill>
              </a:rPr>
              <a:t> E</a:t>
            </a:r>
            <a:r>
              <a:rPr lang="tr-TR"/>
              <a:t>n K</a:t>
            </a:r>
            <a:r>
              <a:rPr lang="tr-TR">
                <a:solidFill>
                  <a:srgbClr val="EA6131"/>
                </a:solidFill>
              </a:rPr>
              <a:t>ı</a:t>
            </a:r>
            <a:r>
              <a:rPr lang="tr-TR"/>
              <a:t>sa </a:t>
            </a:r>
            <a:r>
              <a:rPr lang="tr-TR">
                <a:solidFill>
                  <a:srgbClr val="EA6131"/>
                </a:solidFill>
              </a:rPr>
              <a:t>Y</a:t>
            </a:r>
            <a:r>
              <a:rPr lang="tr-TR"/>
              <a:t>ol A</a:t>
            </a:r>
            <a:r>
              <a:rPr lang="tr-TR">
                <a:solidFill>
                  <a:srgbClr val="EA6131"/>
                </a:solidFill>
              </a:rPr>
              <a:t>ğ</a:t>
            </a:r>
            <a:r>
              <a:rPr lang="tr-TR"/>
              <a:t>ları</a:t>
            </a:r>
          </a:p>
        </p:txBody>
      </p:sp>
    </p:spTree>
    <p:extLst>
      <p:ext uri="{BB962C8B-B14F-4D97-AF65-F5344CB8AC3E}">
        <p14:creationId xmlns:p14="http://schemas.microsoft.com/office/powerpoint/2010/main" val="578977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D5E65-10EA-39CF-521B-BBE35DCA2A31}"/>
              </a:ext>
            </a:extLst>
          </p:cNvPr>
          <p:cNvSpPr>
            <a:spLocks noGrp="1"/>
          </p:cNvSpPr>
          <p:nvPr>
            <p:ph idx="1"/>
          </p:nvPr>
        </p:nvSpPr>
        <p:spPr/>
        <p:txBody>
          <a:bodyPr/>
          <a:lstStyle/>
          <a:p>
            <a:pPr>
              <a:buFont typeface="Arial" panose="020B0604020202020204" pitchFamily="34" charset="0"/>
              <a:buChar char="•"/>
            </a:pPr>
            <a:r>
              <a:rPr lang="tr-TR">
                <a:effectLst/>
              </a:rPr>
              <a:t>En kısa yol algoritmaları, bir ağda kaynak ve hedef düğüm arasındaki en kısa mesafeyi hesaplamak için geliştirilen algoritmaları içerir.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Bu bölümde ele alnacak Dijkstra ve Floyd algoritmaları çevrim içeren ve içermeyen ağlar için çözüm üretebilirler. </a:t>
            </a:r>
          </a:p>
          <a:p>
            <a:pPr>
              <a:buFont typeface="Arial" panose="020B0604020202020204" pitchFamily="34" charset="0"/>
              <a:buChar char="•"/>
            </a:pPr>
            <a:endParaRPr lang="tr-TR"/>
          </a:p>
          <a:p>
            <a:pPr>
              <a:buFont typeface="Arial" panose="020B0604020202020204" pitchFamily="34" charset="0"/>
              <a:buChar char="•"/>
            </a:pPr>
            <a:r>
              <a:rPr lang="tr-TR">
                <a:effectLst/>
              </a:rPr>
              <a:t>Floyd algoritması bir ağdaki herhangi iki düğüm arasındaki en kısa yolu hesaplayabildiği için, daha genel bir çözüm yaklaşımı sunar.</a:t>
            </a:r>
          </a:p>
          <a:p>
            <a:endParaRPr lang="tr-TR"/>
          </a:p>
        </p:txBody>
      </p:sp>
      <p:sp>
        <p:nvSpPr>
          <p:cNvPr id="3" name="Title 2">
            <a:extLst>
              <a:ext uri="{FF2B5EF4-FFF2-40B4-BE49-F238E27FC236}">
                <a16:creationId xmlns:a16="http://schemas.microsoft.com/office/drawing/2014/main" id="{A16EAA87-CBEA-35BE-7B24-05856075F02B}"/>
              </a:ext>
            </a:extLst>
          </p:cNvPr>
          <p:cNvSpPr>
            <a:spLocks noGrp="1"/>
          </p:cNvSpPr>
          <p:nvPr>
            <p:ph type="title"/>
          </p:nvPr>
        </p:nvSpPr>
        <p:spPr/>
        <p:txBody>
          <a:bodyPr/>
          <a:lstStyle/>
          <a:p>
            <a:r>
              <a:rPr lang="tr-TR"/>
              <a:t>Tanım</a:t>
            </a:r>
          </a:p>
        </p:txBody>
      </p:sp>
      <p:pic>
        <p:nvPicPr>
          <p:cNvPr id="5" name="Picture 4">
            <a:extLst>
              <a:ext uri="{FF2B5EF4-FFF2-40B4-BE49-F238E27FC236}">
                <a16:creationId xmlns:a16="http://schemas.microsoft.com/office/drawing/2014/main" id="{F12D25D0-3634-30D0-7848-6690C2DA1498}"/>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5760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56515D-591E-0566-28E4-D386D3B159B7}"/>
              </a:ext>
            </a:extLst>
          </p:cNvPr>
          <p:cNvSpPr>
            <a:spLocks noGrp="1"/>
          </p:cNvSpPr>
          <p:nvPr>
            <p:ph idx="1"/>
          </p:nvPr>
        </p:nvSpPr>
        <p:spPr/>
        <p:txBody>
          <a:bodyPr/>
          <a:lstStyle/>
          <a:p>
            <a:r>
              <a:rPr lang="tr-TR"/>
              <a:t>Hesaplama adamlar şu şekilde özetlenebilir;</a:t>
            </a:r>
          </a:p>
          <a:p>
            <a:endParaRPr lang="tr-TR"/>
          </a:p>
          <a:p>
            <a:r>
              <a:rPr lang="tr-TR"/>
              <a:t>Adım 1: Başlangıç düğümünü kalıcı olarak [0,-] olarak etiketle,</a:t>
            </a:r>
          </a:p>
          <a:p>
            <a:endParaRPr lang="tr-TR"/>
          </a:p>
          <a:p>
            <a:r>
              <a:rPr lang="tr-TR"/>
              <a:t>Adım 2: Diğer tüm düğümleri ∞ olarak işaretle,</a:t>
            </a:r>
          </a:p>
          <a:p>
            <a:endParaRPr lang="tr-TR"/>
          </a:p>
          <a:p>
            <a:r>
              <a:rPr lang="tr-TR"/>
              <a:t>Adım 3: Başlangıç düğümüne komşu tüm j düğümleri için min{ui+dij ; uj} hesapla ve etiket olarak j düğümüne ata,</a:t>
            </a:r>
          </a:p>
          <a:p>
            <a:endParaRPr lang="tr-TR"/>
          </a:p>
          <a:p>
            <a:r>
              <a:rPr lang="tr-TR"/>
              <a:t>Adım 4: Hesaplama yapılmış her bir düğüm için Adım 3'ü uygula.</a:t>
            </a:r>
          </a:p>
          <a:p>
            <a:endParaRPr lang="tr-TR"/>
          </a:p>
          <a:p>
            <a:r>
              <a:rPr lang="tr-TR"/>
              <a:t>Adım 5: Tüm düğümler için hesaplama tamamlandıysa, işlemi sonlandır.</a:t>
            </a:r>
          </a:p>
          <a:p>
            <a:endParaRPr lang="tr-TR"/>
          </a:p>
        </p:txBody>
      </p:sp>
      <p:sp>
        <p:nvSpPr>
          <p:cNvPr id="3" name="Title 2">
            <a:extLst>
              <a:ext uri="{FF2B5EF4-FFF2-40B4-BE49-F238E27FC236}">
                <a16:creationId xmlns:a16="http://schemas.microsoft.com/office/drawing/2014/main" id="{BACDCE76-34E2-3181-296D-5358C1C6D3EB}"/>
              </a:ext>
            </a:extLst>
          </p:cNvPr>
          <p:cNvSpPr>
            <a:spLocks noGrp="1"/>
          </p:cNvSpPr>
          <p:nvPr>
            <p:ph type="title"/>
          </p:nvPr>
        </p:nvSpPr>
        <p:spPr/>
        <p:txBody>
          <a:bodyPr/>
          <a:lstStyle/>
          <a:p>
            <a:r>
              <a:rPr lang="tr-TR"/>
              <a:t>Dijkistra Algoritması</a:t>
            </a:r>
          </a:p>
        </p:txBody>
      </p:sp>
      <p:pic>
        <p:nvPicPr>
          <p:cNvPr id="4" name="Picture 3">
            <a:extLst>
              <a:ext uri="{FF2B5EF4-FFF2-40B4-BE49-F238E27FC236}">
                <a16:creationId xmlns:a16="http://schemas.microsoft.com/office/drawing/2014/main" id="{9758EC13-92DB-C5D4-E9FA-CF6D93FD198A}"/>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7589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E3C85B-8292-B063-8EF0-DD6A77137BD7}"/>
              </a:ext>
            </a:extLst>
          </p:cNvPr>
          <p:cNvSpPr>
            <a:spLocks noGrp="1"/>
          </p:cNvSpPr>
          <p:nvPr>
            <p:ph idx="1"/>
          </p:nvPr>
        </p:nvSpPr>
        <p:spPr/>
        <p:txBody>
          <a:bodyPr/>
          <a:lstStyle/>
          <a:p>
            <a:pPr>
              <a:buFont typeface="Arial" panose="020B0604020202020204" pitchFamily="34" charset="0"/>
              <a:buChar char="•"/>
            </a:pPr>
            <a:r>
              <a:rPr lang="tr-TR">
                <a:effectLst/>
              </a:rPr>
              <a:t>Birbirini bağlantılı olarak takip eden düğümler, diğer bir ifadeyle, bir dalın bitiş düğümü ile başlayan dal önceki dal ile bir yol (path) oluşturur.</a:t>
            </a:r>
          </a:p>
          <a:p>
            <a:pPr>
              <a:buFont typeface="Arial" panose="020B0604020202020204" pitchFamily="34" charset="0"/>
              <a:buChar char="•"/>
            </a:pPr>
            <a:endParaRPr lang="tr-TR">
              <a:effectLst/>
            </a:endParaRPr>
          </a:p>
          <a:p>
            <a:pPr>
              <a:buFont typeface="Arial" panose="020B0604020202020204" pitchFamily="34" charset="0"/>
              <a:buChar char="•"/>
            </a:pPr>
            <a:endParaRPr lang="tr-TR"/>
          </a:p>
          <a:p>
            <a:pPr>
              <a:buFont typeface="Arial" panose="020B0604020202020204" pitchFamily="34" charset="0"/>
              <a:buChar char="•"/>
            </a:pPr>
            <a:endParaRPr lang="tr-TR">
              <a:effectLst/>
            </a:endParaRPr>
          </a:p>
          <a:p>
            <a:pPr>
              <a:buFont typeface="Arial" panose="020B0604020202020204" pitchFamily="34" charset="0"/>
              <a:buChar char="•"/>
            </a:pPr>
            <a:endParaRPr lang="tr-TR">
              <a:effectLst/>
            </a:endParaRPr>
          </a:p>
          <a:p>
            <a:pPr>
              <a:buFont typeface="Arial" panose="020B0604020202020204" pitchFamily="34" charset="0"/>
              <a:buChar char="•"/>
            </a:pPr>
            <a:endParaRPr lang="tr-TR">
              <a:effectLst/>
            </a:endParaRPr>
          </a:p>
          <a:p>
            <a:pPr>
              <a:buFont typeface="Arial" panose="020B0604020202020204" pitchFamily="34" charset="0"/>
              <a:buChar char="•"/>
            </a:pPr>
            <a:endParaRPr lang="tr-TR"/>
          </a:p>
          <a:p>
            <a:pPr>
              <a:buFont typeface="Arial" panose="020B0604020202020204" pitchFamily="34" charset="0"/>
              <a:buChar char="•"/>
            </a:pPr>
            <a:r>
              <a:rPr lang="tr-TR">
                <a:effectLst/>
              </a:rPr>
              <a:t>Eğer bir yolun başlangıç ve bitiş düğümü aynı ise, bu yol çevrim olarak isimlendirilir. </a:t>
            </a:r>
          </a:p>
          <a:p>
            <a:pPr marL="0" indent="0"/>
            <a:endParaRPr lang="tr-TR"/>
          </a:p>
        </p:txBody>
      </p:sp>
      <p:sp>
        <p:nvSpPr>
          <p:cNvPr id="3" name="Title 2">
            <a:extLst>
              <a:ext uri="{FF2B5EF4-FFF2-40B4-BE49-F238E27FC236}">
                <a16:creationId xmlns:a16="http://schemas.microsoft.com/office/drawing/2014/main" id="{015A1C2C-686C-10FC-3D15-366C61736048}"/>
              </a:ext>
            </a:extLst>
          </p:cNvPr>
          <p:cNvSpPr>
            <a:spLocks noGrp="1"/>
          </p:cNvSpPr>
          <p:nvPr>
            <p:ph type="title"/>
          </p:nvPr>
        </p:nvSpPr>
        <p:spPr/>
        <p:txBody>
          <a:bodyPr/>
          <a:lstStyle/>
          <a:p>
            <a:r>
              <a:rPr lang="tr-TR" altLang="ko-KR"/>
              <a:t>Ağ Kavramları</a:t>
            </a:r>
            <a:endParaRPr lang="tr-TR"/>
          </a:p>
        </p:txBody>
      </p:sp>
      <p:pic>
        <p:nvPicPr>
          <p:cNvPr id="5" name="Picture 4">
            <a:extLst>
              <a:ext uri="{FF2B5EF4-FFF2-40B4-BE49-F238E27FC236}">
                <a16:creationId xmlns:a16="http://schemas.microsoft.com/office/drawing/2014/main" id="{573604A7-5222-81CC-88B8-2C5B72FE1A81}"/>
              </a:ext>
            </a:extLst>
          </p:cNvPr>
          <p:cNvPicPr>
            <a:picLocks noChangeAspect="1"/>
          </p:cNvPicPr>
          <p:nvPr/>
        </p:nvPicPr>
        <p:blipFill>
          <a:blip r:embed="rId2"/>
          <a:stretch>
            <a:fillRect/>
          </a:stretch>
        </p:blipFill>
        <p:spPr>
          <a:xfrm>
            <a:off x="3275856" y="4437112"/>
            <a:ext cx="1934966" cy="119391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C238746-4813-473F-3B8F-129D03B38090}"/>
              </a:ext>
            </a:extLst>
          </p:cNvPr>
          <p:cNvPicPr>
            <a:picLocks noChangeAspect="1"/>
          </p:cNvPicPr>
          <p:nvPr/>
        </p:nvPicPr>
        <p:blipFill>
          <a:blip r:embed="rId3"/>
          <a:stretch>
            <a:fillRect/>
          </a:stretch>
        </p:blipFill>
        <p:spPr>
          <a:xfrm>
            <a:off x="2771800" y="2261509"/>
            <a:ext cx="3336739" cy="11122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4609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7B943-0D8B-446B-C74D-E6F81B96DF26}"/>
              </a:ext>
            </a:extLst>
          </p:cNvPr>
          <p:cNvSpPr>
            <a:spLocks noGrp="1"/>
          </p:cNvSpPr>
          <p:nvPr>
            <p:ph type="title"/>
          </p:nvPr>
        </p:nvSpPr>
        <p:spPr/>
        <p:txBody>
          <a:bodyPr/>
          <a:lstStyle/>
          <a:p>
            <a:endParaRPr lang="tr-TR"/>
          </a:p>
        </p:txBody>
      </p:sp>
      <p:pic>
        <p:nvPicPr>
          <p:cNvPr id="6" name="Picture 5">
            <a:extLst>
              <a:ext uri="{FF2B5EF4-FFF2-40B4-BE49-F238E27FC236}">
                <a16:creationId xmlns:a16="http://schemas.microsoft.com/office/drawing/2014/main" id="{D8B97E88-BBE7-4095-9018-B67FFAB9D815}"/>
              </a:ext>
            </a:extLst>
          </p:cNvPr>
          <p:cNvPicPr>
            <a:picLocks noChangeAspect="1"/>
          </p:cNvPicPr>
          <p:nvPr/>
        </p:nvPicPr>
        <p:blipFill>
          <a:blip r:embed="rId2"/>
          <a:stretch>
            <a:fillRect/>
          </a:stretch>
        </p:blipFill>
        <p:spPr>
          <a:xfrm>
            <a:off x="2843808" y="1484784"/>
            <a:ext cx="2950369" cy="2371725"/>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EBE93D2B-3F2D-B7D9-A71D-F850A7502139}"/>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4699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010737-A7C7-3C8F-D5C6-80E5E2816D04}"/>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CB3B5C73-2EE5-53D3-11DD-E06D8034FC28}"/>
              </a:ext>
            </a:extLst>
          </p:cNvPr>
          <p:cNvPicPr>
            <a:picLocks noChangeAspect="1"/>
          </p:cNvPicPr>
          <p:nvPr/>
        </p:nvPicPr>
        <p:blipFill>
          <a:blip r:embed="rId2"/>
          <a:stretch>
            <a:fillRect/>
          </a:stretch>
        </p:blipFill>
        <p:spPr>
          <a:xfrm>
            <a:off x="395536" y="1484784"/>
            <a:ext cx="2592288" cy="217043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29137DB-2C7A-BBBE-CF32-77458677F186}"/>
              </a:ext>
            </a:extLst>
          </p:cNvPr>
          <p:cNvPicPr>
            <a:picLocks noChangeAspect="1"/>
          </p:cNvPicPr>
          <p:nvPr/>
        </p:nvPicPr>
        <p:blipFill>
          <a:blip r:embed="rId3"/>
          <a:stretch>
            <a:fillRect/>
          </a:stretch>
        </p:blipFill>
        <p:spPr>
          <a:xfrm>
            <a:off x="513218" y="3866707"/>
            <a:ext cx="2474606" cy="505647"/>
          </a:xfrm>
          <a:prstGeom prst="rect">
            <a:avLst/>
          </a:prstGeom>
        </p:spPr>
      </p:pic>
      <p:pic>
        <p:nvPicPr>
          <p:cNvPr id="9" name="Picture 8">
            <a:extLst>
              <a:ext uri="{FF2B5EF4-FFF2-40B4-BE49-F238E27FC236}">
                <a16:creationId xmlns:a16="http://schemas.microsoft.com/office/drawing/2014/main" id="{1563A124-CF26-EF6F-5F40-DB77C40791FA}"/>
              </a:ext>
            </a:extLst>
          </p:cNvPr>
          <p:cNvPicPr>
            <a:picLocks noChangeAspect="1"/>
          </p:cNvPicPr>
          <p:nvPr/>
        </p:nvPicPr>
        <p:blipFill>
          <a:blip r:embed="rId4"/>
          <a:stretch>
            <a:fillRect/>
          </a:stretch>
        </p:blipFill>
        <p:spPr>
          <a:xfrm>
            <a:off x="3851920" y="1505366"/>
            <a:ext cx="2683339" cy="216157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2219CB8-F1E9-D454-5421-40A67A6F985B}"/>
              </a:ext>
            </a:extLst>
          </p:cNvPr>
          <p:cNvPicPr>
            <a:picLocks noChangeAspect="1"/>
          </p:cNvPicPr>
          <p:nvPr/>
        </p:nvPicPr>
        <p:blipFill>
          <a:blip r:embed="rId5"/>
          <a:stretch>
            <a:fillRect/>
          </a:stretch>
        </p:blipFill>
        <p:spPr>
          <a:xfrm>
            <a:off x="3779912" y="3848049"/>
            <a:ext cx="2880320" cy="580710"/>
          </a:xfrm>
          <a:prstGeom prst="rect">
            <a:avLst/>
          </a:prstGeom>
        </p:spPr>
      </p:pic>
      <p:pic>
        <p:nvPicPr>
          <p:cNvPr id="13" name="Picture 12">
            <a:extLst>
              <a:ext uri="{FF2B5EF4-FFF2-40B4-BE49-F238E27FC236}">
                <a16:creationId xmlns:a16="http://schemas.microsoft.com/office/drawing/2014/main" id="{FA467BFD-5E23-8240-4FA3-94383B89A42B}"/>
              </a:ext>
            </a:extLst>
          </p:cNvPr>
          <p:cNvPicPr>
            <a:picLocks noChangeAspect="1"/>
          </p:cNvPicPr>
          <p:nvPr/>
        </p:nvPicPr>
        <p:blipFill>
          <a:blip r:embed="rId6"/>
          <a:stretch>
            <a:fillRect/>
          </a:stretch>
        </p:blipFill>
        <p:spPr>
          <a:xfrm>
            <a:off x="454376" y="4596216"/>
            <a:ext cx="2474607" cy="201206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FCCACFE-5192-E785-B315-738E273AB1D6}"/>
              </a:ext>
            </a:extLst>
          </p:cNvPr>
          <p:cNvPicPr>
            <a:picLocks noChangeAspect="1"/>
          </p:cNvPicPr>
          <p:nvPr/>
        </p:nvPicPr>
        <p:blipFill>
          <a:blip r:embed="rId7"/>
          <a:stretch>
            <a:fillRect/>
          </a:stretch>
        </p:blipFill>
        <p:spPr>
          <a:xfrm>
            <a:off x="3131840" y="5964575"/>
            <a:ext cx="5112568" cy="6214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0307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A960F-DE41-DC4C-6A6E-762E9C9EA62F}"/>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E0CC76F6-333E-D3C9-BE2B-E4669BAE1A4F}"/>
              </a:ext>
            </a:extLst>
          </p:cNvPr>
          <p:cNvPicPr>
            <a:picLocks noChangeAspect="1"/>
          </p:cNvPicPr>
          <p:nvPr/>
        </p:nvPicPr>
        <p:blipFill>
          <a:blip r:embed="rId2"/>
          <a:stretch>
            <a:fillRect/>
          </a:stretch>
        </p:blipFill>
        <p:spPr>
          <a:xfrm>
            <a:off x="338510" y="1003460"/>
            <a:ext cx="2873470" cy="2252698"/>
          </a:xfrm>
          <a:prstGeom prst="rect">
            <a:avLst/>
          </a:prstGeom>
        </p:spPr>
      </p:pic>
      <p:pic>
        <p:nvPicPr>
          <p:cNvPr id="7" name="Picture 6">
            <a:extLst>
              <a:ext uri="{FF2B5EF4-FFF2-40B4-BE49-F238E27FC236}">
                <a16:creationId xmlns:a16="http://schemas.microsoft.com/office/drawing/2014/main" id="{2728EB4A-9530-C2F0-DFAE-108362E08F94}"/>
              </a:ext>
            </a:extLst>
          </p:cNvPr>
          <p:cNvPicPr>
            <a:picLocks noChangeAspect="1"/>
          </p:cNvPicPr>
          <p:nvPr/>
        </p:nvPicPr>
        <p:blipFill>
          <a:blip r:embed="rId3"/>
          <a:stretch>
            <a:fillRect/>
          </a:stretch>
        </p:blipFill>
        <p:spPr>
          <a:xfrm>
            <a:off x="4712143" y="3301482"/>
            <a:ext cx="4213722" cy="457060"/>
          </a:xfrm>
          <a:prstGeom prst="rect">
            <a:avLst/>
          </a:prstGeom>
        </p:spPr>
      </p:pic>
      <p:pic>
        <p:nvPicPr>
          <p:cNvPr id="9" name="Picture 8">
            <a:extLst>
              <a:ext uri="{FF2B5EF4-FFF2-40B4-BE49-F238E27FC236}">
                <a16:creationId xmlns:a16="http://schemas.microsoft.com/office/drawing/2014/main" id="{09ECA276-83F1-BB35-671A-407027087890}"/>
              </a:ext>
            </a:extLst>
          </p:cNvPr>
          <p:cNvPicPr>
            <a:picLocks noChangeAspect="1"/>
          </p:cNvPicPr>
          <p:nvPr/>
        </p:nvPicPr>
        <p:blipFill>
          <a:blip r:embed="rId4"/>
          <a:stretch>
            <a:fillRect/>
          </a:stretch>
        </p:blipFill>
        <p:spPr>
          <a:xfrm>
            <a:off x="4860032" y="908720"/>
            <a:ext cx="3103344" cy="2394008"/>
          </a:xfrm>
          <a:prstGeom prst="rect">
            <a:avLst/>
          </a:prstGeom>
        </p:spPr>
      </p:pic>
      <p:pic>
        <p:nvPicPr>
          <p:cNvPr id="11" name="Picture 10">
            <a:extLst>
              <a:ext uri="{FF2B5EF4-FFF2-40B4-BE49-F238E27FC236}">
                <a16:creationId xmlns:a16="http://schemas.microsoft.com/office/drawing/2014/main" id="{E23B3159-167C-82A2-A731-3732407E3080}"/>
              </a:ext>
            </a:extLst>
          </p:cNvPr>
          <p:cNvPicPr>
            <a:picLocks noChangeAspect="1"/>
          </p:cNvPicPr>
          <p:nvPr/>
        </p:nvPicPr>
        <p:blipFill>
          <a:blip r:embed="rId5"/>
          <a:stretch>
            <a:fillRect/>
          </a:stretch>
        </p:blipFill>
        <p:spPr>
          <a:xfrm>
            <a:off x="74121" y="3302729"/>
            <a:ext cx="4065832" cy="458306"/>
          </a:xfrm>
          <a:prstGeom prst="rect">
            <a:avLst/>
          </a:prstGeom>
        </p:spPr>
      </p:pic>
    </p:spTree>
    <p:extLst>
      <p:ext uri="{BB962C8B-B14F-4D97-AF65-F5344CB8AC3E}">
        <p14:creationId xmlns:p14="http://schemas.microsoft.com/office/powerpoint/2010/main" val="1997450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3546182-7A4B-B683-75EA-0D31CBE665E3}"/>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D5935E23-A28B-4826-A0E9-F4289AA1813F}"/>
              </a:ext>
            </a:extLst>
          </p:cNvPr>
          <p:cNvSpPr>
            <a:spLocks noGrp="1"/>
          </p:cNvSpPr>
          <p:nvPr>
            <p:ph type="title"/>
          </p:nvPr>
        </p:nvSpPr>
        <p:spPr/>
        <p:txBody>
          <a:bodyPr/>
          <a:lstStyle/>
          <a:p>
            <a:r>
              <a:rPr lang="tr-TR" dirty="0"/>
              <a:t>Çözüm</a:t>
            </a:r>
          </a:p>
        </p:txBody>
      </p:sp>
      <p:pic>
        <p:nvPicPr>
          <p:cNvPr id="3" name="Picture 2">
            <a:extLst>
              <a:ext uri="{FF2B5EF4-FFF2-40B4-BE49-F238E27FC236}">
                <a16:creationId xmlns:a16="http://schemas.microsoft.com/office/drawing/2014/main" id="{E563492D-A04C-A085-3A2A-ADFF59EEB8E6}"/>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C33BDB10-EB3C-5CEE-2496-DBE3532921BA}"/>
              </a:ext>
            </a:extLst>
          </p:cNvPr>
          <p:cNvGrpSpPr/>
          <p:nvPr/>
        </p:nvGrpSpPr>
        <p:grpSpPr>
          <a:xfrm>
            <a:off x="965975" y="1700808"/>
            <a:ext cx="7832086" cy="4176464"/>
            <a:chOff x="965975" y="1700808"/>
            <a:chExt cx="7832086" cy="4176464"/>
          </a:xfrm>
        </p:grpSpPr>
        <p:pic>
          <p:nvPicPr>
            <p:cNvPr id="4" name="Picture 3">
              <a:extLst>
                <a:ext uri="{FF2B5EF4-FFF2-40B4-BE49-F238E27FC236}">
                  <a16:creationId xmlns:a16="http://schemas.microsoft.com/office/drawing/2014/main" id="{9D01BDC9-EE6F-49DD-B1A1-D6A39074B872}"/>
                </a:ext>
              </a:extLst>
            </p:cNvPr>
            <p:cNvPicPr>
              <a:picLocks noChangeAspect="1"/>
            </p:cNvPicPr>
            <p:nvPr/>
          </p:nvPicPr>
          <p:blipFill>
            <a:blip r:embed="rId3"/>
            <a:stretch>
              <a:fillRect/>
            </a:stretch>
          </p:blipFill>
          <p:spPr>
            <a:xfrm>
              <a:off x="1461099" y="1988840"/>
              <a:ext cx="7336962" cy="388843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F8482C4-95F3-D430-B220-2F818AF72690}"/>
                </a:ext>
              </a:extLst>
            </p:cNvPr>
            <p:cNvPicPr>
              <a:picLocks noChangeAspect="1"/>
            </p:cNvPicPr>
            <p:nvPr/>
          </p:nvPicPr>
          <p:blipFill>
            <a:blip r:embed="rId4"/>
            <a:stretch>
              <a:fillRect/>
            </a:stretch>
          </p:blipFill>
          <p:spPr>
            <a:xfrm>
              <a:off x="965975" y="1700808"/>
              <a:ext cx="947516" cy="7933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C29E4B1-5E32-5B4C-0D35-5F9AF2D411D2}"/>
                </a:ext>
              </a:extLst>
            </p:cNvPr>
            <p:cNvPicPr>
              <a:picLocks noChangeAspect="1"/>
            </p:cNvPicPr>
            <p:nvPr/>
          </p:nvPicPr>
          <p:blipFill>
            <a:blip r:embed="rId5"/>
            <a:stretch>
              <a:fillRect/>
            </a:stretch>
          </p:blipFill>
          <p:spPr>
            <a:xfrm>
              <a:off x="965975" y="2530216"/>
              <a:ext cx="956146" cy="77022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376004F-B41B-EED6-9833-781DB091E223}"/>
                </a:ext>
              </a:extLst>
            </p:cNvPr>
            <p:cNvPicPr>
              <a:picLocks noChangeAspect="1"/>
            </p:cNvPicPr>
            <p:nvPr/>
          </p:nvPicPr>
          <p:blipFill>
            <a:blip r:embed="rId6"/>
            <a:stretch>
              <a:fillRect/>
            </a:stretch>
          </p:blipFill>
          <p:spPr>
            <a:xfrm>
              <a:off x="973685" y="4132078"/>
              <a:ext cx="956428" cy="77765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9280AFC-A464-4A4D-0A6A-E4E8484FD008}"/>
                </a:ext>
              </a:extLst>
            </p:cNvPr>
            <p:cNvPicPr>
              <a:picLocks noChangeAspect="1"/>
            </p:cNvPicPr>
            <p:nvPr/>
          </p:nvPicPr>
          <p:blipFill>
            <a:blip r:embed="rId7"/>
            <a:stretch>
              <a:fillRect/>
            </a:stretch>
          </p:blipFill>
          <p:spPr>
            <a:xfrm>
              <a:off x="970874" y="4986787"/>
              <a:ext cx="962519" cy="75458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ABDC1B6-8D64-D018-01D7-E9DE80966BC4}"/>
                </a:ext>
              </a:extLst>
            </p:cNvPr>
            <p:cNvPicPr>
              <a:picLocks noChangeAspect="1"/>
            </p:cNvPicPr>
            <p:nvPr/>
          </p:nvPicPr>
          <p:blipFill>
            <a:blip r:embed="rId8"/>
            <a:stretch>
              <a:fillRect/>
            </a:stretch>
          </p:blipFill>
          <p:spPr>
            <a:xfrm>
              <a:off x="965975" y="3337429"/>
              <a:ext cx="958797" cy="73964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578134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BAA3ED-A0C7-4E8A-B303-E7BF82650B33}"/>
              </a:ext>
            </a:extLst>
          </p:cNvPr>
          <p:cNvSpPr>
            <a:spLocks noGrp="1"/>
          </p:cNvSpPr>
          <p:nvPr>
            <p:ph type="ctrTitle"/>
          </p:nvPr>
        </p:nvSpPr>
        <p:spPr/>
        <p:txBody>
          <a:bodyPr/>
          <a:lstStyle/>
          <a:p>
            <a:r>
              <a:rPr lang="tr-TR" dirty="0">
                <a:solidFill>
                  <a:srgbClr val="EA6131"/>
                </a:solidFill>
              </a:rPr>
              <a:t>F</a:t>
            </a:r>
            <a:r>
              <a:rPr lang="tr-TR" dirty="0"/>
              <a:t>loyd </a:t>
            </a:r>
            <a:r>
              <a:rPr lang="tr-TR" dirty="0">
                <a:solidFill>
                  <a:srgbClr val="EA6131"/>
                </a:solidFill>
              </a:rPr>
              <a:t>A</a:t>
            </a:r>
            <a:r>
              <a:rPr lang="tr-TR" dirty="0"/>
              <a:t>lgoritması</a:t>
            </a:r>
          </a:p>
        </p:txBody>
      </p:sp>
    </p:spTree>
    <p:extLst>
      <p:ext uri="{BB962C8B-B14F-4D97-AF65-F5344CB8AC3E}">
        <p14:creationId xmlns:p14="http://schemas.microsoft.com/office/powerpoint/2010/main" val="566114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33CD7-8F70-47C7-9516-D20217778410}"/>
              </a:ext>
            </a:extLst>
          </p:cNvPr>
          <p:cNvSpPr>
            <a:spLocks noGrp="1"/>
          </p:cNvSpPr>
          <p:nvPr>
            <p:ph idx="1"/>
          </p:nvPr>
        </p:nvSpPr>
        <p:spPr/>
        <p:txBody>
          <a:bodyPr/>
          <a:lstStyle/>
          <a:p>
            <a:r>
              <a:rPr lang="tr-TR" dirty="0"/>
              <a:t>Adım 0: k=1 atanır (k=1'den başlanarak her </a:t>
            </a:r>
            <a:r>
              <a:rPr lang="tr-TR" dirty="0" err="1"/>
              <a:t>iterasyon</a:t>
            </a:r>
            <a:r>
              <a:rPr lang="tr-TR" dirty="0"/>
              <a:t> </a:t>
            </a:r>
            <a:r>
              <a:rPr lang="tr-TR" dirty="0" err="1"/>
              <a:t>icin</a:t>
            </a:r>
            <a:r>
              <a:rPr lang="tr-TR" dirty="0"/>
              <a:t> bir pivot satır ve sütun seçilir).</a:t>
            </a:r>
          </a:p>
          <a:p>
            <a:r>
              <a:rPr lang="tr-TR" dirty="0"/>
              <a:t>Adım 1: Dk-1 matrisindeki her bir </a:t>
            </a:r>
            <a:r>
              <a:rPr lang="tr-TR" dirty="0" err="1"/>
              <a:t>dij</a:t>
            </a:r>
            <a:r>
              <a:rPr lang="tr-TR" dirty="0"/>
              <a:t> eleman </a:t>
            </a:r>
            <a:r>
              <a:rPr lang="tr-TR" dirty="0" err="1"/>
              <a:t>icin</a:t>
            </a:r>
            <a:r>
              <a:rPr lang="tr-TR" dirty="0"/>
              <a:t>, dik + </a:t>
            </a:r>
            <a:r>
              <a:rPr lang="tr-TR" dirty="0" err="1"/>
              <a:t>dkj</a:t>
            </a:r>
            <a:r>
              <a:rPr lang="tr-TR" dirty="0"/>
              <a:t>&lt;</a:t>
            </a:r>
            <a:r>
              <a:rPr lang="tr-TR" dirty="0" err="1"/>
              <a:t>dij</a:t>
            </a:r>
            <a:r>
              <a:rPr lang="tr-TR" dirty="0"/>
              <a:t> ise </a:t>
            </a:r>
            <a:r>
              <a:rPr lang="tr-TR" dirty="0" err="1"/>
              <a:t>Dk</a:t>
            </a:r>
            <a:r>
              <a:rPr lang="tr-TR" dirty="0"/>
              <a:t> matrisinde ilgili eleman değeri için dik + </a:t>
            </a:r>
            <a:r>
              <a:rPr lang="tr-TR" dirty="0" err="1"/>
              <a:t>dkj</a:t>
            </a:r>
            <a:r>
              <a:rPr lang="tr-TR" dirty="0"/>
              <a:t> değerini ata ve </a:t>
            </a:r>
            <a:r>
              <a:rPr lang="tr-TR" dirty="0" err="1"/>
              <a:t>Sk</a:t>
            </a:r>
            <a:r>
              <a:rPr lang="tr-TR" dirty="0"/>
              <a:t> matrisinde ilgili matris elemanına (</a:t>
            </a:r>
            <a:r>
              <a:rPr lang="tr-TR" dirty="0" err="1"/>
              <a:t>ij</a:t>
            </a:r>
            <a:r>
              <a:rPr lang="tr-TR" dirty="0"/>
              <a:t> eleman) k değerini ata,</a:t>
            </a:r>
          </a:p>
          <a:p>
            <a:r>
              <a:rPr lang="tr-TR" dirty="0"/>
              <a:t>Adım 2: k+=1, eğer k== n+1 Dur değilse Adım 1'e git.</a:t>
            </a:r>
          </a:p>
          <a:p>
            <a:endParaRPr lang="tr-TR" dirty="0"/>
          </a:p>
          <a:p>
            <a:endParaRPr lang="tr-TR" dirty="0"/>
          </a:p>
        </p:txBody>
      </p:sp>
      <p:sp>
        <p:nvSpPr>
          <p:cNvPr id="2" name="Title 1">
            <a:extLst>
              <a:ext uri="{FF2B5EF4-FFF2-40B4-BE49-F238E27FC236}">
                <a16:creationId xmlns:a16="http://schemas.microsoft.com/office/drawing/2014/main" id="{67199F7B-C681-4AF3-9819-BB2531751E35}"/>
              </a:ext>
            </a:extLst>
          </p:cNvPr>
          <p:cNvSpPr>
            <a:spLocks noGrp="1"/>
          </p:cNvSpPr>
          <p:nvPr>
            <p:ph type="title"/>
          </p:nvPr>
        </p:nvSpPr>
        <p:spPr/>
        <p:txBody>
          <a:bodyPr/>
          <a:lstStyle/>
          <a:p>
            <a:r>
              <a:rPr lang="tr-TR" dirty="0"/>
              <a:t>Algoritma</a:t>
            </a:r>
          </a:p>
        </p:txBody>
      </p:sp>
      <p:pic>
        <p:nvPicPr>
          <p:cNvPr id="4" name="Picture 3">
            <a:extLst>
              <a:ext uri="{FF2B5EF4-FFF2-40B4-BE49-F238E27FC236}">
                <a16:creationId xmlns:a16="http://schemas.microsoft.com/office/drawing/2014/main" id="{261453A8-4D24-26BC-C82F-15C4E7DE42B2}"/>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9156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368BD7-EE9C-C066-6700-C6DA070B3094}"/>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8D6E7B88-B223-499D-8564-747A80791113}"/>
              </a:ext>
            </a:extLst>
          </p:cNvPr>
          <p:cNvSpPr>
            <a:spLocks noGrp="1"/>
          </p:cNvSpPr>
          <p:nvPr>
            <p:ph type="title"/>
          </p:nvPr>
        </p:nvSpPr>
        <p:spPr/>
        <p:txBody>
          <a:bodyPr/>
          <a:lstStyle/>
          <a:p>
            <a:r>
              <a:rPr lang="tr-TR" dirty="0" err="1"/>
              <a:t>İterasyon</a:t>
            </a:r>
            <a:r>
              <a:rPr lang="tr-TR" dirty="0"/>
              <a:t> 1</a:t>
            </a:r>
          </a:p>
        </p:txBody>
      </p:sp>
      <p:pic>
        <p:nvPicPr>
          <p:cNvPr id="5" name="Picture 4">
            <a:extLst>
              <a:ext uri="{FF2B5EF4-FFF2-40B4-BE49-F238E27FC236}">
                <a16:creationId xmlns:a16="http://schemas.microsoft.com/office/drawing/2014/main" id="{F213475A-9FEB-45EC-A622-F51F49D50C0E}"/>
              </a:ext>
            </a:extLst>
          </p:cNvPr>
          <p:cNvPicPr>
            <a:picLocks noChangeAspect="1"/>
          </p:cNvPicPr>
          <p:nvPr/>
        </p:nvPicPr>
        <p:blipFill>
          <a:blip r:embed="rId2"/>
          <a:stretch>
            <a:fillRect/>
          </a:stretch>
        </p:blipFill>
        <p:spPr>
          <a:xfrm>
            <a:off x="2414588" y="3021806"/>
            <a:ext cx="4314825" cy="1457325"/>
          </a:xfrm>
          <a:prstGeom prst="rect">
            <a:avLst/>
          </a:prstGeom>
        </p:spPr>
      </p:pic>
      <p:sp>
        <p:nvSpPr>
          <p:cNvPr id="7" name="Rectangle 6">
            <a:extLst>
              <a:ext uri="{FF2B5EF4-FFF2-40B4-BE49-F238E27FC236}">
                <a16:creationId xmlns:a16="http://schemas.microsoft.com/office/drawing/2014/main" id="{50F38516-0177-4956-886B-5887938AC7EB}"/>
              </a:ext>
            </a:extLst>
          </p:cNvPr>
          <p:cNvSpPr/>
          <p:nvPr/>
        </p:nvSpPr>
        <p:spPr>
          <a:xfrm>
            <a:off x="2977626" y="2918187"/>
            <a:ext cx="292963" cy="1664563"/>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8" name="Rectangle 7">
            <a:extLst>
              <a:ext uri="{FF2B5EF4-FFF2-40B4-BE49-F238E27FC236}">
                <a16:creationId xmlns:a16="http://schemas.microsoft.com/office/drawing/2014/main" id="{7734DBA0-53CB-4EC3-981D-161C9B26F025}"/>
              </a:ext>
            </a:extLst>
          </p:cNvPr>
          <p:cNvSpPr/>
          <p:nvPr/>
        </p:nvSpPr>
        <p:spPr>
          <a:xfrm>
            <a:off x="2321719" y="3334942"/>
            <a:ext cx="2593181" cy="258365"/>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pic>
        <p:nvPicPr>
          <p:cNvPr id="10" name="Picture 9">
            <a:extLst>
              <a:ext uri="{FF2B5EF4-FFF2-40B4-BE49-F238E27FC236}">
                <a16:creationId xmlns:a16="http://schemas.microsoft.com/office/drawing/2014/main" id="{08822799-0FB6-4717-A3AB-67B25DC70EE9}"/>
              </a:ext>
            </a:extLst>
          </p:cNvPr>
          <p:cNvPicPr>
            <a:picLocks noChangeAspect="1"/>
          </p:cNvPicPr>
          <p:nvPr/>
        </p:nvPicPr>
        <p:blipFill>
          <a:blip r:embed="rId3"/>
          <a:stretch>
            <a:fillRect/>
          </a:stretch>
        </p:blipFill>
        <p:spPr>
          <a:xfrm>
            <a:off x="6368653" y="1215986"/>
            <a:ext cx="2600325" cy="1531620"/>
          </a:xfrm>
          <a:prstGeom prst="rect">
            <a:avLst/>
          </a:prstGeom>
        </p:spPr>
      </p:pic>
      <p:pic>
        <p:nvPicPr>
          <p:cNvPr id="4" name="Picture 3">
            <a:extLst>
              <a:ext uri="{FF2B5EF4-FFF2-40B4-BE49-F238E27FC236}">
                <a16:creationId xmlns:a16="http://schemas.microsoft.com/office/drawing/2014/main" id="{7873D7B7-1312-E44C-8719-69C443DABD65}"/>
              </a:ext>
            </a:extLst>
          </p:cNvPr>
          <p:cNvPicPr>
            <a:picLocks noChangeAspect="1"/>
          </p:cNvPicPr>
          <p:nvPr/>
        </p:nvPicPr>
        <p:blipFill>
          <a:blip r:embed="rId4"/>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47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2DDE29B-0A65-017D-F33A-81AD184D37B6}"/>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F70ED0F6-8E77-4D98-BABC-224B4307AC98}"/>
              </a:ext>
            </a:extLst>
          </p:cNvPr>
          <p:cNvSpPr>
            <a:spLocks noGrp="1"/>
          </p:cNvSpPr>
          <p:nvPr>
            <p:ph type="title"/>
          </p:nvPr>
        </p:nvSpPr>
        <p:spPr/>
        <p:txBody>
          <a:bodyPr/>
          <a:lstStyle/>
          <a:p>
            <a:r>
              <a:rPr lang="tr-TR" dirty="0" err="1"/>
              <a:t>İterasyon</a:t>
            </a:r>
            <a:r>
              <a:rPr lang="tr-TR" dirty="0"/>
              <a:t> 2</a:t>
            </a:r>
          </a:p>
        </p:txBody>
      </p:sp>
      <p:pic>
        <p:nvPicPr>
          <p:cNvPr id="5" name="Picture 4">
            <a:extLst>
              <a:ext uri="{FF2B5EF4-FFF2-40B4-BE49-F238E27FC236}">
                <a16:creationId xmlns:a16="http://schemas.microsoft.com/office/drawing/2014/main" id="{680C2189-1C4D-4256-9408-AD1907A3F23E}"/>
              </a:ext>
            </a:extLst>
          </p:cNvPr>
          <p:cNvPicPr>
            <a:picLocks noChangeAspect="1"/>
          </p:cNvPicPr>
          <p:nvPr/>
        </p:nvPicPr>
        <p:blipFill>
          <a:blip r:embed="rId2"/>
          <a:stretch>
            <a:fillRect/>
          </a:stretch>
        </p:blipFill>
        <p:spPr>
          <a:xfrm>
            <a:off x="2321719" y="2696766"/>
            <a:ext cx="4500563" cy="1464469"/>
          </a:xfrm>
          <a:prstGeom prst="rect">
            <a:avLst/>
          </a:prstGeom>
        </p:spPr>
      </p:pic>
      <p:sp>
        <p:nvSpPr>
          <p:cNvPr id="6" name="Rectangle 5">
            <a:extLst>
              <a:ext uri="{FF2B5EF4-FFF2-40B4-BE49-F238E27FC236}">
                <a16:creationId xmlns:a16="http://schemas.microsoft.com/office/drawing/2014/main" id="{CA4C20C1-0A7C-487F-8981-C188205279E8}"/>
              </a:ext>
            </a:extLst>
          </p:cNvPr>
          <p:cNvSpPr/>
          <p:nvPr/>
        </p:nvSpPr>
        <p:spPr>
          <a:xfrm>
            <a:off x="3249089" y="2696766"/>
            <a:ext cx="292963" cy="1664563"/>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Rectangle 6">
            <a:extLst>
              <a:ext uri="{FF2B5EF4-FFF2-40B4-BE49-F238E27FC236}">
                <a16:creationId xmlns:a16="http://schemas.microsoft.com/office/drawing/2014/main" id="{8C80DC2B-57F8-43BA-8F8E-FCC8DD4570A7}"/>
              </a:ext>
            </a:extLst>
          </p:cNvPr>
          <p:cNvSpPr/>
          <p:nvPr/>
        </p:nvSpPr>
        <p:spPr>
          <a:xfrm>
            <a:off x="2450307" y="3170635"/>
            <a:ext cx="2593181" cy="258365"/>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pic>
        <p:nvPicPr>
          <p:cNvPr id="8" name="Picture 7">
            <a:extLst>
              <a:ext uri="{FF2B5EF4-FFF2-40B4-BE49-F238E27FC236}">
                <a16:creationId xmlns:a16="http://schemas.microsoft.com/office/drawing/2014/main" id="{DC226758-8071-B0BD-66D3-B821946376D3}"/>
              </a:ext>
            </a:extLst>
          </p:cNvPr>
          <p:cNvPicPr>
            <a:picLocks noChangeAspect="1"/>
          </p:cNvPicPr>
          <p:nvPr/>
        </p:nvPicPr>
        <p:blipFill>
          <a:blip r:embed="rId3"/>
          <a:stretch>
            <a:fillRect/>
          </a:stretch>
        </p:blipFill>
        <p:spPr>
          <a:xfrm>
            <a:off x="6418659" y="1083865"/>
            <a:ext cx="2600325" cy="1531620"/>
          </a:xfrm>
          <a:prstGeom prst="rect">
            <a:avLst/>
          </a:prstGeom>
        </p:spPr>
      </p:pic>
      <p:pic>
        <p:nvPicPr>
          <p:cNvPr id="3" name="Picture 2">
            <a:extLst>
              <a:ext uri="{FF2B5EF4-FFF2-40B4-BE49-F238E27FC236}">
                <a16:creationId xmlns:a16="http://schemas.microsoft.com/office/drawing/2014/main" id="{C03A3DB9-403B-29AA-D26D-5E8508A3516C}"/>
              </a:ext>
            </a:extLst>
          </p:cNvPr>
          <p:cNvPicPr>
            <a:picLocks noChangeAspect="1"/>
          </p:cNvPicPr>
          <p:nvPr/>
        </p:nvPicPr>
        <p:blipFill>
          <a:blip r:embed="rId4"/>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963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D7EB35B-53C2-70E0-F82A-48BD64702C11}"/>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B854D9CA-63C2-40DC-BB07-BF5C9CCCECA1}"/>
              </a:ext>
            </a:extLst>
          </p:cNvPr>
          <p:cNvSpPr>
            <a:spLocks noGrp="1"/>
          </p:cNvSpPr>
          <p:nvPr>
            <p:ph type="title"/>
          </p:nvPr>
        </p:nvSpPr>
        <p:spPr/>
        <p:txBody>
          <a:bodyPr/>
          <a:lstStyle/>
          <a:p>
            <a:r>
              <a:rPr lang="tr-TR" dirty="0" err="1"/>
              <a:t>İterasyon</a:t>
            </a:r>
            <a:r>
              <a:rPr lang="tr-TR" dirty="0"/>
              <a:t> 3</a:t>
            </a:r>
          </a:p>
        </p:txBody>
      </p:sp>
      <p:pic>
        <p:nvPicPr>
          <p:cNvPr id="5" name="Picture 4">
            <a:extLst>
              <a:ext uri="{FF2B5EF4-FFF2-40B4-BE49-F238E27FC236}">
                <a16:creationId xmlns:a16="http://schemas.microsoft.com/office/drawing/2014/main" id="{B5250BF0-7631-4CF4-AEF6-8163CECF0A9E}"/>
              </a:ext>
            </a:extLst>
          </p:cNvPr>
          <p:cNvPicPr>
            <a:picLocks noChangeAspect="1"/>
          </p:cNvPicPr>
          <p:nvPr/>
        </p:nvPicPr>
        <p:blipFill>
          <a:blip r:embed="rId2"/>
          <a:stretch>
            <a:fillRect/>
          </a:stretch>
        </p:blipFill>
        <p:spPr>
          <a:xfrm>
            <a:off x="2432447" y="2696766"/>
            <a:ext cx="4279106" cy="1464469"/>
          </a:xfrm>
          <a:prstGeom prst="rect">
            <a:avLst/>
          </a:prstGeom>
        </p:spPr>
      </p:pic>
      <p:sp>
        <p:nvSpPr>
          <p:cNvPr id="6" name="Rectangle 5">
            <a:extLst>
              <a:ext uri="{FF2B5EF4-FFF2-40B4-BE49-F238E27FC236}">
                <a16:creationId xmlns:a16="http://schemas.microsoft.com/office/drawing/2014/main" id="{2C21404B-0EF2-4B85-AEC2-8C153457166B}"/>
              </a:ext>
            </a:extLst>
          </p:cNvPr>
          <p:cNvSpPr/>
          <p:nvPr/>
        </p:nvSpPr>
        <p:spPr>
          <a:xfrm>
            <a:off x="3670570" y="2696766"/>
            <a:ext cx="292963" cy="1664563"/>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Rectangle 6">
            <a:extLst>
              <a:ext uri="{FF2B5EF4-FFF2-40B4-BE49-F238E27FC236}">
                <a16:creationId xmlns:a16="http://schemas.microsoft.com/office/drawing/2014/main" id="{5D84F4EE-BDBD-427F-BDA0-21101C002FA1}"/>
              </a:ext>
            </a:extLst>
          </p:cNvPr>
          <p:cNvSpPr/>
          <p:nvPr/>
        </p:nvSpPr>
        <p:spPr>
          <a:xfrm>
            <a:off x="2432447" y="3399864"/>
            <a:ext cx="2593181" cy="258365"/>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pic>
        <p:nvPicPr>
          <p:cNvPr id="8" name="Picture 7">
            <a:extLst>
              <a:ext uri="{FF2B5EF4-FFF2-40B4-BE49-F238E27FC236}">
                <a16:creationId xmlns:a16="http://schemas.microsoft.com/office/drawing/2014/main" id="{5C8C3F64-30B3-3070-72D6-BE57774102AE}"/>
              </a:ext>
            </a:extLst>
          </p:cNvPr>
          <p:cNvPicPr>
            <a:picLocks noChangeAspect="1"/>
          </p:cNvPicPr>
          <p:nvPr/>
        </p:nvPicPr>
        <p:blipFill>
          <a:blip r:embed="rId3"/>
          <a:stretch>
            <a:fillRect/>
          </a:stretch>
        </p:blipFill>
        <p:spPr>
          <a:xfrm>
            <a:off x="6418659" y="1083865"/>
            <a:ext cx="2600325" cy="1531620"/>
          </a:xfrm>
          <a:prstGeom prst="rect">
            <a:avLst/>
          </a:prstGeom>
        </p:spPr>
      </p:pic>
      <p:pic>
        <p:nvPicPr>
          <p:cNvPr id="3" name="Picture 2">
            <a:extLst>
              <a:ext uri="{FF2B5EF4-FFF2-40B4-BE49-F238E27FC236}">
                <a16:creationId xmlns:a16="http://schemas.microsoft.com/office/drawing/2014/main" id="{ED4F13DA-4D5D-1D2B-5495-2B27400058FA}"/>
              </a:ext>
            </a:extLst>
          </p:cNvPr>
          <p:cNvPicPr>
            <a:picLocks noChangeAspect="1"/>
          </p:cNvPicPr>
          <p:nvPr/>
        </p:nvPicPr>
        <p:blipFill>
          <a:blip r:embed="rId4"/>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585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5457635-03B8-AEE1-1DF7-70993CD1475A}"/>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3D6EE203-EFAF-455F-8DD8-2817D376ACFB}"/>
              </a:ext>
            </a:extLst>
          </p:cNvPr>
          <p:cNvSpPr>
            <a:spLocks noGrp="1"/>
          </p:cNvSpPr>
          <p:nvPr>
            <p:ph type="title"/>
          </p:nvPr>
        </p:nvSpPr>
        <p:spPr/>
        <p:txBody>
          <a:bodyPr/>
          <a:lstStyle/>
          <a:p>
            <a:r>
              <a:rPr lang="tr-TR" dirty="0" err="1"/>
              <a:t>İterasyon</a:t>
            </a:r>
            <a:r>
              <a:rPr lang="tr-TR" dirty="0"/>
              <a:t> 4</a:t>
            </a:r>
          </a:p>
        </p:txBody>
      </p:sp>
      <p:pic>
        <p:nvPicPr>
          <p:cNvPr id="5" name="Picture 4">
            <a:extLst>
              <a:ext uri="{FF2B5EF4-FFF2-40B4-BE49-F238E27FC236}">
                <a16:creationId xmlns:a16="http://schemas.microsoft.com/office/drawing/2014/main" id="{71CA3600-591A-43E4-8942-89C7FB61E5C0}"/>
              </a:ext>
            </a:extLst>
          </p:cNvPr>
          <p:cNvPicPr>
            <a:picLocks noChangeAspect="1"/>
          </p:cNvPicPr>
          <p:nvPr/>
        </p:nvPicPr>
        <p:blipFill>
          <a:blip r:embed="rId2"/>
          <a:stretch>
            <a:fillRect/>
          </a:stretch>
        </p:blipFill>
        <p:spPr>
          <a:xfrm>
            <a:off x="2346722" y="2707481"/>
            <a:ext cx="4450556" cy="1443038"/>
          </a:xfrm>
          <a:prstGeom prst="rect">
            <a:avLst/>
          </a:prstGeom>
        </p:spPr>
      </p:pic>
      <p:sp>
        <p:nvSpPr>
          <p:cNvPr id="6" name="Rectangle 5">
            <a:extLst>
              <a:ext uri="{FF2B5EF4-FFF2-40B4-BE49-F238E27FC236}">
                <a16:creationId xmlns:a16="http://schemas.microsoft.com/office/drawing/2014/main" id="{F149456F-B961-47D5-9E12-17F3B23CCFC8}"/>
              </a:ext>
            </a:extLst>
          </p:cNvPr>
          <p:cNvSpPr/>
          <p:nvPr/>
        </p:nvSpPr>
        <p:spPr>
          <a:xfrm>
            <a:off x="4099195" y="2696764"/>
            <a:ext cx="292963" cy="1664563"/>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Rectangle 6">
            <a:extLst>
              <a:ext uri="{FF2B5EF4-FFF2-40B4-BE49-F238E27FC236}">
                <a16:creationId xmlns:a16="http://schemas.microsoft.com/office/drawing/2014/main" id="{2DC89F4B-1819-49A1-BC08-C7A638965CFA}"/>
              </a:ext>
            </a:extLst>
          </p:cNvPr>
          <p:cNvSpPr/>
          <p:nvPr/>
        </p:nvSpPr>
        <p:spPr>
          <a:xfrm>
            <a:off x="2439591" y="3649895"/>
            <a:ext cx="2593181" cy="258365"/>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pic>
        <p:nvPicPr>
          <p:cNvPr id="8" name="Picture 7">
            <a:extLst>
              <a:ext uri="{FF2B5EF4-FFF2-40B4-BE49-F238E27FC236}">
                <a16:creationId xmlns:a16="http://schemas.microsoft.com/office/drawing/2014/main" id="{16BED3E1-45BB-8D6A-1074-FDDBEA50FEB7}"/>
              </a:ext>
            </a:extLst>
          </p:cNvPr>
          <p:cNvPicPr>
            <a:picLocks noChangeAspect="1"/>
          </p:cNvPicPr>
          <p:nvPr/>
        </p:nvPicPr>
        <p:blipFill>
          <a:blip r:embed="rId3"/>
          <a:stretch>
            <a:fillRect/>
          </a:stretch>
        </p:blipFill>
        <p:spPr>
          <a:xfrm>
            <a:off x="6418659" y="1083865"/>
            <a:ext cx="2600325" cy="1531620"/>
          </a:xfrm>
          <a:prstGeom prst="rect">
            <a:avLst/>
          </a:prstGeom>
        </p:spPr>
      </p:pic>
      <p:pic>
        <p:nvPicPr>
          <p:cNvPr id="3" name="Picture 2">
            <a:extLst>
              <a:ext uri="{FF2B5EF4-FFF2-40B4-BE49-F238E27FC236}">
                <a16:creationId xmlns:a16="http://schemas.microsoft.com/office/drawing/2014/main" id="{005A1027-1E93-535E-BB4A-DAE305F0640C}"/>
              </a:ext>
            </a:extLst>
          </p:cNvPr>
          <p:cNvPicPr>
            <a:picLocks noChangeAspect="1"/>
          </p:cNvPicPr>
          <p:nvPr/>
        </p:nvPicPr>
        <p:blipFill>
          <a:blip r:embed="rId4"/>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652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0E50F-3F14-4F17-5699-35F921C35F5E}"/>
              </a:ext>
            </a:extLst>
          </p:cNvPr>
          <p:cNvSpPr>
            <a:spLocks noGrp="1"/>
          </p:cNvSpPr>
          <p:nvPr>
            <p:ph idx="1"/>
          </p:nvPr>
        </p:nvSpPr>
        <p:spPr/>
        <p:txBody>
          <a:bodyPr/>
          <a:lstStyle/>
          <a:p>
            <a:pPr>
              <a:buFont typeface="Arial" panose="020B0604020202020204" pitchFamily="34" charset="0"/>
              <a:buChar char="•"/>
            </a:pPr>
            <a:r>
              <a:rPr lang="tr-TR"/>
              <a:t>Sanal bağlantı sıfır süreli bir aktivitedir ve amacı bir aktiviteye başlamadan önce tamamlanması gereken aktivitelerin tamamlandığını garanti altına almaktır. </a:t>
            </a:r>
          </a:p>
        </p:txBody>
      </p:sp>
      <p:sp>
        <p:nvSpPr>
          <p:cNvPr id="3" name="Title 2">
            <a:extLst>
              <a:ext uri="{FF2B5EF4-FFF2-40B4-BE49-F238E27FC236}">
                <a16:creationId xmlns:a16="http://schemas.microsoft.com/office/drawing/2014/main" id="{348C385A-4342-BECA-9230-6DA57B333F8D}"/>
              </a:ext>
            </a:extLst>
          </p:cNvPr>
          <p:cNvSpPr>
            <a:spLocks noGrp="1"/>
          </p:cNvSpPr>
          <p:nvPr>
            <p:ph type="title"/>
          </p:nvPr>
        </p:nvSpPr>
        <p:spPr/>
        <p:txBody>
          <a:bodyPr/>
          <a:lstStyle/>
          <a:p>
            <a:r>
              <a:rPr lang="tr-TR"/>
              <a:t>Yapay Faaliyet</a:t>
            </a:r>
          </a:p>
        </p:txBody>
      </p:sp>
      <p:pic>
        <p:nvPicPr>
          <p:cNvPr id="7" name="Picture 6">
            <a:extLst>
              <a:ext uri="{FF2B5EF4-FFF2-40B4-BE49-F238E27FC236}">
                <a16:creationId xmlns:a16="http://schemas.microsoft.com/office/drawing/2014/main" id="{8B3668B1-309B-A3C4-77BA-F6ED491925C0}"/>
              </a:ext>
            </a:extLst>
          </p:cNvPr>
          <p:cNvPicPr>
            <a:picLocks noChangeAspect="1"/>
          </p:cNvPicPr>
          <p:nvPr/>
        </p:nvPicPr>
        <p:blipFill>
          <a:blip r:embed="rId2"/>
          <a:stretch>
            <a:fillRect/>
          </a:stretch>
        </p:blipFill>
        <p:spPr>
          <a:xfrm>
            <a:off x="2483768" y="2348880"/>
            <a:ext cx="4008067" cy="1927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378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93F001F-1468-23E5-1CCA-4F127F7B4D0F}"/>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753C4579-68F0-4F15-BD6F-B02C7456B823}"/>
              </a:ext>
            </a:extLst>
          </p:cNvPr>
          <p:cNvSpPr>
            <a:spLocks noGrp="1"/>
          </p:cNvSpPr>
          <p:nvPr>
            <p:ph type="title"/>
          </p:nvPr>
        </p:nvSpPr>
        <p:spPr/>
        <p:txBody>
          <a:bodyPr/>
          <a:lstStyle/>
          <a:p>
            <a:r>
              <a:rPr lang="tr-TR" dirty="0" err="1"/>
              <a:t>İterasyon</a:t>
            </a:r>
            <a:r>
              <a:rPr lang="tr-TR" dirty="0"/>
              <a:t> 5</a:t>
            </a:r>
          </a:p>
        </p:txBody>
      </p:sp>
      <p:pic>
        <p:nvPicPr>
          <p:cNvPr id="5" name="Picture 4">
            <a:extLst>
              <a:ext uri="{FF2B5EF4-FFF2-40B4-BE49-F238E27FC236}">
                <a16:creationId xmlns:a16="http://schemas.microsoft.com/office/drawing/2014/main" id="{3DF3BEB7-EAAA-49B3-A1BC-E75932E41A3B}"/>
              </a:ext>
            </a:extLst>
          </p:cNvPr>
          <p:cNvPicPr>
            <a:picLocks noChangeAspect="1"/>
          </p:cNvPicPr>
          <p:nvPr/>
        </p:nvPicPr>
        <p:blipFill>
          <a:blip r:embed="rId2"/>
          <a:stretch>
            <a:fillRect/>
          </a:stretch>
        </p:blipFill>
        <p:spPr>
          <a:xfrm>
            <a:off x="1996678" y="2528888"/>
            <a:ext cx="5150644" cy="1800225"/>
          </a:xfrm>
          <a:prstGeom prst="rect">
            <a:avLst/>
          </a:prstGeom>
        </p:spPr>
      </p:pic>
      <p:sp>
        <p:nvSpPr>
          <p:cNvPr id="6" name="Rectangle 5">
            <a:extLst>
              <a:ext uri="{FF2B5EF4-FFF2-40B4-BE49-F238E27FC236}">
                <a16:creationId xmlns:a16="http://schemas.microsoft.com/office/drawing/2014/main" id="{5DA50BAD-FF9C-403A-86DC-C9BF248876A4}"/>
              </a:ext>
            </a:extLst>
          </p:cNvPr>
          <p:cNvSpPr/>
          <p:nvPr/>
        </p:nvSpPr>
        <p:spPr>
          <a:xfrm>
            <a:off x="4382656" y="2611006"/>
            <a:ext cx="292963" cy="1664563"/>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Rectangle 6">
            <a:extLst>
              <a:ext uri="{FF2B5EF4-FFF2-40B4-BE49-F238E27FC236}">
                <a16:creationId xmlns:a16="http://schemas.microsoft.com/office/drawing/2014/main" id="{51A11F55-823E-438B-96F7-CEE9803F26D4}"/>
              </a:ext>
            </a:extLst>
          </p:cNvPr>
          <p:cNvSpPr/>
          <p:nvPr/>
        </p:nvSpPr>
        <p:spPr>
          <a:xfrm>
            <a:off x="2082437" y="3968338"/>
            <a:ext cx="2725307" cy="258365"/>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pic>
        <p:nvPicPr>
          <p:cNvPr id="8" name="Picture 7">
            <a:extLst>
              <a:ext uri="{FF2B5EF4-FFF2-40B4-BE49-F238E27FC236}">
                <a16:creationId xmlns:a16="http://schemas.microsoft.com/office/drawing/2014/main" id="{F354F7FA-EF6A-D996-2336-8CF52C27AD46}"/>
              </a:ext>
            </a:extLst>
          </p:cNvPr>
          <p:cNvPicPr>
            <a:picLocks noChangeAspect="1"/>
          </p:cNvPicPr>
          <p:nvPr/>
        </p:nvPicPr>
        <p:blipFill>
          <a:blip r:embed="rId3"/>
          <a:stretch>
            <a:fillRect/>
          </a:stretch>
        </p:blipFill>
        <p:spPr>
          <a:xfrm>
            <a:off x="6418659" y="1083865"/>
            <a:ext cx="2600325" cy="1531620"/>
          </a:xfrm>
          <a:prstGeom prst="rect">
            <a:avLst/>
          </a:prstGeom>
        </p:spPr>
      </p:pic>
      <p:pic>
        <p:nvPicPr>
          <p:cNvPr id="3" name="Picture 2">
            <a:extLst>
              <a:ext uri="{FF2B5EF4-FFF2-40B4-BE49-F238E27FC236}">
                <a16:creationId xmlns:a16="http://schemas.microsoft.com/office/drawing/2014/main" id="{D2B7C630-19B9-A5F5-AEC3-C9FA7BB3C229}"/>
              </a:ext>
            </a:extLst>
          </p:cNvPr>
          <p:cNvPicPr>
            <a:picLocks noChangeAspect="1"/>
          </p:cNvPicPr>
          <p:nvPr/>
        </p:nvPicPr>
        <p:blipFill>
          <a:blip r:embed="rId4"/>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032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CC2290F-7E4A-5095-9640-733D4516DCB2}"/>
              </a:ext>
            </a:extLst>
          </p:cNvPr>
          <p:cNvSpPr>
            <a:spLocks noGrp="1"/>
          </p:cNvSpPr>
          <p:nvPr>
            <p:ph idx="1"/>
          </p:nvPr>
        </p:nvSpPr>
        <p:spPr/>
        <p:txBody>
          <a:bodyPr/>
          <a:lstStyle/>
          <a:p>
            <a:endParaRPr lang="tr-TR"/>
          </a:p>
        </p:txBody>
      </p:sp>
      <p:sp>
        <p:nvSpPr>
          <p:cNvPr id="2" name="Başlık 1">
            <a:extLst>
              <a:ext uri="{FF2B5EF4-FFF2-40B4-BE49-F238E27FC236}">
                <a16:creationId xmlns:a16="http://schemas.microsoft.com/office/drawing/2014/main" id="{1A68A25F-624D-58FA-7F8B-2A1859E9B562}"/>
              </a:ext>
            </a:extLst>
          </p:cNvPr>
          <p:cNvSpPr>
            <a:spLocks noGrp="1"/>
          </p:cNvSpPr>
          <p:nvPr>
            <p:ph type="title"/>
          </p:nvPr>
        </p:nvSpPr>
        <p:spPr/>
        <p:txBody>
          <a:bodyPr/>
          <a:lstStyle/>
          <a:p>
            <a:endParaRPr lang="tr-TR"/>
          </a:p>
        </p:txBody>
      </p:sp>
      <p:pic>
        <p:nvPicPr>
          <p:cNvPr id="7" name="Picture 6">
            <a:extLst>
              <a:ext uri="{FF2B5EF4-FFF2-40B4-BE49-F238E27FC236}">
                <a16:creationId xmlns:a16="http://schemas.microsoft.com/office/drawing/2014/main" id="{A4F8D6F3-470B-4E05-9818-84E4E067CE69}"/>
              </a:ext>
            </a:extLst>
          </p:cNvPr>
          <p:cNvPicPr>
            <a:picLocks noChangeAspect="1"/>
          </p:cNvPicPr>
          <p:nvPr/>
        </p:nvPicPr>
        <p:blipFill>
          <a:blip r:embed="rId2"/>
          <a:stretch>
            <a:fillRect/>
          </a:stretch>
        </p:blipFill>
        <p:spPr>
          <a:xfrm>
            <a:off x="823403" y="2228850"/>
            <a:ext cx="7269480" cy="3439268"/>
          </a:xfrm>
          <a:prstGeom prst="rect">
            <a:avLst/>
          </a:prstGeom>
        </p:spPr>
      </p:pic>
      <p:pic>
        <p:nvPicPr>
          <p:cNvPr id="8" name="Picture 7">
            <a:extLst>
              <a:ext uri="{FF2B5EF4-FFF2-40B4-BE49-F238E27FC236}">
                <a16:creationId xmlns:a16="http://schemas.microsoft.com/office/drawing/2014/main" id="{F82343DD-E630-43D8-AD56-8813239891EA}"/>
              </a:ext>
            </a:extLst>
          </p:cNvPr>
          <p:cNvPicPr>
            <a:picLocks noChangeAspect="1"/>
          </p:cNvPicPr>
          <p:nvPr/>
        </p:nvPicPr>
        <p:blipFill>
          <a:blip r:embed="rId3"/>
          <a:stretch>
            <a:fillRect/>
          </a:stretch>
        </p:blipFill>
        <p:spPr>
          <a:xfrm>
            <a:off x="6515595" y="969469"/>
            <a:ext cx="2214563" cy="1259381"/>
          </a:xfrm>
          <a:prstGeom prst="rect">
            <a:avLst/>
          </a:prstGeom>
        </p:spPr>
      </p:pic>
      <p:pic>
        <p:nvPicPr>
          <p:cNvPr id="4" name="Picture 3">
            <a:extLst>
              <a:ext uri="{FF2B5EF4-FFF2-40B4-BE49-F238E27FC236}">
                <a16:creationId xmlns:a16="http://schemas.microsoft.com/office/drawing/2014/main" id="{2744A64D-ECB8-517A-DDCC-0163134A9C72}"/>
              </a:ext>
            </a:extLst>
          </p:cNvPr>
          <p:cNvPicPr>
            <a:picLocks noChangeAspect="1"/>
          </p:cNvPicPr>
          <p:nvPr/>
        </p:nvPicPr>
        <p:blipFill>
          <a:blip r:embed="rId4"/>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3592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0E4DFA-B7DC-423E-A2FA-54E426C2D439}"/>
              </a:ext>
            </a:extLst>
          </p:cNvPr>
          <p:cNvSpPr>
            <a:spLocks noGrp="1"/>
          </p:cNvSpPr>
          <p:nvPr>
            <p:ph type="ctrTitle"/>
          </p:nvPr>
        </p:nvSpPr>
        <p:spPr/>
        <p:txBody>
          <a:bodyPr/>
          <a:lstStyle/>
          <a:p>
            <a:r>
              <a:rPr lang="tr-TR" dirty="0">
                <a:solidFill>
                  <a:srgbClr val="EA6131"/>
                </a:solidFill>
              </a:rPr>
              <a:t>C</a:t>
            </a:r>
            <a:r>
              <a:rPr lang="tr-TR" dirty="0"/>
              <a:t>PM</a:t>
            </a:r>
          </a:p>
        </p:txBody>
      </p:sp>
      <p:sp>
        <p:nvSpPr>
          <p:cNvPr id="5" name="Text Placeholder 4">
            <a:extLst>
              <a:ext uri="{FF2B5EF4-FFF2-40B4-BE49-F238E27FC236}">
                <a16:creationId xmlns:a16="http://schemas.microsoft.com/office/drawing/2014/main" id="{5F9DE77A-2C78-4B2E-8B60-0AE517E30109}"/>
              </a:ext>
            </a:extLst>
          </p:cNvPr>
          <p:cNvSpPr>
            <a:spLocks noGrp="1"/>
          </p:cNvSpPr>
          <p:nvPr>
            <p:ph type="body" idx="4294967295"/>
          </p:nvPr>
        </p:nvSpPr>
        <p:spPr>
          <a:xfrm>
            <a:off x="755576" y="3740624"/>
            <a:ext cx="7064375" cy="1692275"/>
          </a:xfrm>
        </p:spPr>
        <p:txBody>
          <a:bodyPr/>
          <a:lstStyle/>
          <a:p>
            <a:r>
              <a:rPr lang="tr-TR" dirty="0"/>
              <a:t>Critical </a:t>
            </a:r>
            <a:r>
              <a:rPr lang="tr-TR" dirty="0" err="1"/>
              <a:t>Path</a:t>
            </a:r>
            <a:r>
              <a:rPr lang="tr-TR" dirty="0"/>
              <a:t> </a:t>
            </a:r>
            <a:r>
              <a:rPr lang="tr-TR" dirty="0" err="1"/>
              <a:t>Method</a:t>
            </a:r>
            <a:endParaRPr lang="tr-TR" dirty="0"/>
          </a:p>
        </p:txBody>
      </p:sp>
    </p:spTree>
    <p:extLst>
      <p:ext uri="{BB962C8B-B14F-4D97-AF65-F5344CB8AC3E}">
        <p14:creationId xmlns:p14="http://schemas.microsoft.com/office/powerpoint/2010/main" val="1838712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2F53C35-48BB-4AD8-9045-CC08CF435AFE}"/>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A</a:t>
            </a:r>
          </a:p>
        </p:txBody>
      </p:sp>
      <p:sp>
        <p:nvSpPr>
          <p:cNvPr id="5" name="Oval 4">
            <a:extLst>
              <a:ext uri="{FF2B5EF4-FFF2-40B4-BE49-F238E27FC236}">
                <a16:creationId xmlns:a16="http://schemas.microsoft.com/office/drawing/2014/main" id="{DC514272-5882-4B17-9316-A29F0ABB71B5}"/>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B</a:t>
            </a:r>
          </a:p>
        </p:txBody>
      </p:sp>
      <p:sp>
        <p:nvSpPr>
          <p:cNvPr id="6" name="Oval 5">
            <a:extLst>
              <a:ext uri="{FF2B5EF4-FFF2-40B4-BE49-F238E27FC236}">
                <a16:creationId xmlns:a16="http://schemas.microsoft.com/office/drawing/2014/main" id="{FFB99022-CCF4-4147-910F-0EB055AD45A1}"/>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C</a:t>
            </a:r>
          </a:p>
        </p:txBody>
      </p:sp>
      <p:sp>
        <p:nvSpPr>
          <p:cNvPr id="7" name="Oval 6">
            <a:extLst>
              <a:ext uri="{FF2B5EF4-FFF2-40B4-BE49-F238E27FC236}">
                <a16:creationId xmlns:a16="http://schemas.microsoft.com/office/drawing/2014/main" id="{1C084710-E444-4C4D-BAC6-268BEBACC0E2}"/>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I</a:t>
            </a:r>
          </a:p>
        </p:txBody>
      </p:sp>
      <p:sp>
        <p:nvSpPr>
          <p:cNvPr id="8" name="Oval 7">
            <a:extLst>
              <a:ext uri="{FF2B5EF4-FFF2-40B4-BE49-F238E27FC236}">
                <a16:creationId xmlns:a16="http://schemas.microsoft.com/office/drawing/2014/main" id="{086EF1AF-BE0A-4A41-A168-0C04BB82D3BE}"/>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E</a:t>
            </a:r>
          </a:p>
        </p:txBody>
      </p:sp>
      <p:sp>
        <p:nvSpPr>
          <p:cNvPr id="9" name="Oval 8">
            <a:extLst>
              <a:ext uri="{FF2B5EF4-FFF2-40B4-BE49-F238E27FC236}">
                <a16:creationId xmlns:a16="http://schemas.microsoft.com/office/drawing/2014/main" id="{6226FEA5-66EC-4ACF-9858-BEEC427B624E}"/>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D</a:t>
            </a:r>
          </a:p>
        </p:txBody>
      </p:sp>
      <p:sp>
        <p:nvSpPr>
          <p:cNvPr id="10" name="Oval 9">
            <a:extLst>
              <a:ext uri="{FF2B5EF4-FFF2-40B4-BE49-F238E27FC236}">
                <a16:creationId xmlns:a16="http://schemas.microsoft.com/office/drawing/2014/main" id="{C36F33A0-B5A8-44FA-965E-CFBE0EFA27BC}"/>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G</a:t>
            </a:r>
          </a:p>
        </p:txBody>
      </p:sp>
      <p:sp>
        <p:nvSpPr>
          <p:cNvPr id="11" name="Oval 10">
            <a:extLst>
              <a:ext uri="{FF2B5EF4-FFF2-40B4-BE49-F238E27FC236}">
                <a16:creationId xmlns:a16="http://schemas.microsoft.com/office/drawing/2014/main" id="{9AE279A3-3EBD-44C7-98F3-5AC660D95E3B}"/>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J</a:t>
            </a:r>
          </a:p>
        </p:txBody>
      </p:sp>
      <p:cxnSp>
        <p:nvCxnSpPr>
          <p:cNvPr id="13" name="Straight Arrow Connector 12">
            <a:extLst>
              <a:ext uri="{FF2B5EF4-FFF2-40B4-BE49-F238E27FC236}">
                <a16:creationId xmlns:a16="http://schemas.microsoft.com/office/drawing/2014/main" id="{D5AE70DE-E13E-4B7E-8DF5-5DA65B9CE622}"/>
              </a:ext>
            </a:extLst>
          </p:cNvPr>
          <p:cNvCxnSpPr>
            <a:stCxn id="4" idx="6"/>
            <a:endCxn id="5"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3C8F7C-8B70-4411-BA82-693AA0D20CD8}"/>
              </a:ext>
            </a:extLst>
          </p:cNvPr>
          <p:cNvCxnSpPr>
            <a:stCxn id="5" idx="6"/>
            <a:endCxn id="6"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C05D3F5-9505-46F2-BB16-39B6F6B8C538}"/>
              </a:ext>
            </a:extLst>
          </p:cNvPr>
          <p:cNvCxnSpPr>
            <a:cxnSpLocks/>
            <a:stCxn id="6" idx="7"/>
            <a:endCxn id="7"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415777-93D0-47DF-9D80-3763AAFD0811}"/>
              </a:ext>
            </a:extLst>
          </p:cNvPr>
          <p:cNvCxnSpPr>
            <a:stCxn id="6" idx="5"/>
            <a:endCxn id="9"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65D531-83A8-4EE8-90D3-E6204341BB75}"/>
              </a:ext>
            </a:extLst>
          </p:cNvPr>
          <p:cNvCxnSpPr>
            <a:stCxn id="6" idx="6"/>
            <a:endCxn id="8"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21E2B1C0-8592-44AC-9219-7192CC765ACC}"/>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F</a:t>
            </a:r>
          </a:p>
        </p:txBody>
      </p:sp>
      <p:cxnSp>
        <p:nvCxnSpPr>
          <p:cNvPr id="25" name="Straight Arrow Connector 24">
            <a:extLst>
              <a:ext uri="{FF2B5EF4-FFF2-40B4-BE49-F238E27FC236}">
                <a16:creationId xmlns:a16="http://schemas.microsoft.com/office/drawing/2014/main" id="{9D6A64EC-DFC0-4C9E-A325-98ABA74A0FB0}"/>
              </a:ext>
            </a:extLst>
          </p:cNvPr>
          <p:cNvCxnSpPr>
            <a:stCxn id="8" idx="6"/>
            <a:endCxn id="23"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160AB5F-B7F0-408C-9898-C51376448BB7}"/>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H</a:t>
            </a:r>
          </a:p>
        </p:txBody>
      </p:sp>
      <p:cxnSp>
        <p:nvCxnSpPr>
          <p:cNvPr id="28" name="Straight Arrow Connector 27">
            <a:extLst>
              <a:ext uri="{FF2B5EF4-FFF2-40B4-BE49-F238E27FC236}">
                <a16:creationId xmlns:a16="http://schemas.microsoft.com/office/drawing/2014/main" id="{FEF37A9D-5767-48DD-A03A-4BB986B2CD04}"/>
              </a:ext>
            </a:extLst>
          </p:cNvPr>
          <p:cNvCxnSpPr>
            <a:stCxn id="8" idx="6"/>
            <a:endCxn id="26"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C5C307D-4178-4039-9377-4F94C280C518}"/>
              </a:ext>
            </a:extLst>
          </p:cNvPr>
          <p:cNvCxnSpPr>
            <a:stCxn id="9" idx="6"/>
            <a:endCxn id="10"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99F4DBE-3F5F-45CC-A8DC-AEC5063CC1B0}"/>
              </a:ext>
            </a:extLst>
          </p:cNvPr>
          <p:cNvCxnSpPr>
            <a:stCxn id="10" idx="6"/>
            <a:endCxn id="26"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21D8D11-A473-48E8-B01D-57B1970C4D68}"/>
              </a:ext>
            </a:extLst>
          </p:cNvPr>
          <p:cNvCxnSpPr>
            <a:stCxn id="7" idx="6"/>
            <a:endCxn id="11"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045E8E-3E98-4637-A4AC-96799E988D67}"/>
              </a:ext>
            </a:extLst>
          </p:cNvPr>
          <p:cNvCxnSpPr>
            <a:stCxn id="23" idx="6"/>
            <a:endCxn id="11"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38C82C9-FDFA-403B-809B-90490EA3D8B3}"/>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K</a:t>
            </a:r>
          </a:p>
        </p:txBody>
      </p:sp>
      <p:sp>
        <p:nvSpPr>
          <p:cNvPr id="40" name="Oval 39">
            <a:extLst>
              <a:ext uri="{FF2B5EF4-FFF2-40B4-BE49-F238E27FC236}">
                <a16:creationId xmlns:a16="http://schemas.microsoft.com/office/drawing/2014/main" id="{92205846-FCF8-41C3-8EF5-C8641F6CC161}"/>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L</a:t>
            </a:r>
          </a:p>
        </p:txBody>
      </p:sp>
      <p:sp>
        <p:nvSpPr>
          <p:cNvPr id="41" name="Oval 40">
            <a:extLst>
              <a:ext uri="{FF2B5EF4-FFF2-40B4-BE49-F238E27FC236}">
                <a16:creationId xmlns:a16="http://schemas.microsoft.com/office/drawing/2014/main" id="{B4DF3CA2-600E-4EC2-90EC-43815A1CAA28}"/>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N</a:t>
            </a:r>
          </a:p>
        </p:txBody>
      </p:sp>
      <p:cxnSp>
        <p:nvCxnSpPr>
          <p:cNvPr id="43" name="Straight Arrow Connector 42">
            <a:extLst>
              <a:ext uri="{FF2B5EF4-FFF2-40B4-BE49-F238E27FC236}">
                <a16:creationId xmlns:a16="http://schemas.microsoft.com/office/drawing/2014/main" id="{D89BCD72-CF04-46EA-8B2E-06195E7DCEA9}"/>
              </a:ext>
            </a:extLst>
          </p:cNvPr>
          <p:cNvCxnSpPr>
            <a:stCxn id="11" idx="6"/>
            <a:endCxn id="40"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C9B6AF-0172-49A8-BBAC-399120139575}"/>
              </a:ext>
            </a:extLst>
          </p:cNvPr>
          <p:cNvCxnSpPr>
            <a:stCxn id="11" idx="6"/>
            <a:endCxn id="39"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F88E2CB-3A5E-4A70-AA59-95917B5DB22A}"/>
              </a:ext>
            </a:extLst>
          </p:cNvPr>
          <p:cNvCxnSpPr>
            <a:stCxn id="40" idx="6"/>
            <a:endCxn id="41"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18A323-17E2-4F59-84F3-5978251B23DF}"/>
              </a:ext>
            </a:extLst>
          </p:cNvPr>
          <p:cNvCxnSpPr>
            <a:stCxn id="39" idx="6"/>
            <a:endCxn id="41"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9836114-A5D7-49F9-8070-8A9BEF0D5CF8}"/>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O</a:t>
            </a:r>
          </a:p>
        </p:txBody>
      </p:sp>
      <p:sp>
        <p:nvSpPr>
          <p:cNvPr id="51" name="Oval 50">
            <a:extLst>
              <a:ext uri="{FF2B5EF4-FFF2-40B4-BE49-F238E27FC236}">
                <a16:creationId xmlns:a16="http://schemas.microsoft.com/office/drawing/2014/main" id="{2FC7CB6B-3864-431B-8043-581BF45E1FB9}"/>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M</a:t>
            </a:r>
          </a:p>
        </p:txBody>
      </p:sp>
      <p:cxnSp>
        <p:nvCxnSpPr>
          <p:cNvPr id="53" name="Straight Arrow Connector 52">
            <a:extLst>
              <a:ext uri="{FF2B5EF4-FFF2-40B4-BE49-F238E27FC236}">
                <a16:creationId xmlns:a16="http://schemas.microsoft.com/office/drawing/2014/main" id="{CDAE5AF7-513A-423F-AE22-F62310944E78}"/>
              </a:ext>
            </a:extLst>
          </p:cNvPr>
          <p:cNvCxnSpPr>
            <a:stCxn id="26" idx="6"/>
            <a:endCxn id="51"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97DA4C5-0308-4550-976A-D775EC32C9B5}"/>
              </a:ext>
            </a:extLst>
          </p:cNvPr>
          <p:cNvCxnSpPr>
            <a:stCxn id="51" idx="6"/>
            <a:endCxn id="50"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3E598F-C721-4EEE-8BD0-4835B274D837}"/>
              </a:ext>
            </a:extLst>
          </p:cNvPr>
          <p:cNvCxnSpPr>
            <a:stCxn id="41" idx="5"/>
            <a:endCxn id="50"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D4FB58F-7D87-47A6-8C89-116500A35699}"/>
              </a:ext>
            </a:extLst>
          </p:cNvPr>
          <p:cNvSpPr txBox="1"/>
          <p:nvPr/>
        </p:nvSpPr>
        <p:spPr>
          <a:xfrm>
            <a:off x="5168402" y="3351446"/>
            <a:ext cx="237566" cy="219291"/>
          </a:xfrm>
          <a:prstGeom prst="rect">
            <a:avLst/>
          </a:prstGeom>
          <a:noFill/>
        </p:spPr>
        <p:txBody>
          <a:bodyPr wrap="none" rtlCol="0">
            <a:spAutoFit/>
          </a:bodyPr>
          <a:lstStyle/>
          <a:p>
            <a:r>
              <a:rPr lang="tr-TR" sz="825" dirty="0"/>
              <a:t>5</a:t>
            </a:r>
          </a:p>
        </p:txBody>
      </p:sp>
      <p:sp>
        <p:nvSpPr>
          <p:cNvPr id="59" name="TextBox 58">
            <a:extLst>
              <a:ext uri="{FF2B5EF4-FFF2-40B4-BE49-F238E27FC236}">
                <a16:creationId xmlns:a16="http://schemas.microsoft.com/office/drawing/2014/main" id="{E7C63234-DB51-4691-BB7E-019647967067}"/>
              </a:ext>
            </a:extLst>
          </p:cNvPr>
          <p:cNvSpPr txBox="1"/>
          <p:nvPr/>
        </p:nvSpPr>
        <p:spPr>
          <a:xfrm>
            <a:off x="1388235" y="3082893"/>
            <a:ext cx="237566" cy="219291"/>
          </a:xfrm>
          <a:prstGeom prst="rect">
            <a:avLst/>
          </a:prstGeom>
          <a:noFill/>
        </p:spPr>
        <p:txBody>
          <a:bodyPr wrap="none" rtlCol="0">
            <a:spAutoFit/>
          </a:bodyPr>
          <a:lstStyle/>
          <a:p>
            <a:r>
              <a:rPr lang="tr-TR" sz="825" dirty="0"/>
              <a:t>4</a:t>
            </a:r>
          </a:p>
        </p:txBody>
      </p:sp>
      <p:sp>
        <p:nvSpPr>
          <p:cNvPr id="60" name="TextBox 59">
            <a:extLst>
              <a:ext uri="{FF2B5EF4-FFF2-40B4-BE49-F238E27FC236}">
                <a16:creationId xmlns:a16="http://schemas.microsoft.com/office/drawing/2014/main" id="{3B3582D5-6F9A-4C4F-9A13-251B23941F2B}"/>
              </a:ext>
            </a:extLst>
          </p:cNvPr>
          <p:cNvSpPr txBox="1"/>
          <p:nvPr/>
        </p:nvSpPr>
        <p:spPr>
          <a:xfrm>
            <a:off x="1989190" y="2784921"/>
            <a:ext cx="237566" cy="219291"/>
          </a:xfrm>
          <a:prstGeom prst="rect">
            <a:avLst/>
          </a:prstGeom>
          <a:noFill/>
        </p:spPr>
        <p:txBody>
          <a:bodyPr wrap="none" rtlCol="0">
            <a:spAutoFit/>
          </a:bodyPr>
          <a:lstStyle/>
          <a:p>
            <a:r>
              <a:rPr lang="tr-TR" sz="825" dirty="0"/>
              <a:t>6</a:t>
            </a:r>
          </a:p>
        </p:txBody>
      </p:sp>
      <p:sp>
        <p:nvSpPr>
          <p:cNvPr id="61" name="TextBox 60">
            <a:extLst>
              <a:ext uri="{FF2B5EF4-FFF2-40B4-BE49-F238E27FC236}">
                <a16:creationId xmlns:a16="http://schemas.microsoft.com/office/drawing/2014/main" id="{5E3DD667-FA64-4484-AA9B-91291D92C5C0}"/>
              </a:ext>
            </a:extLst>
          </p:cNvPr>
          <p:cNvSpPr txBox="1"/>
          <p:nvPr/>
        </p:nvSpPr>
        <p:spPr>
          <a:xfrm>
            <a:off x="1999909" y="3081763"/>
            <a:ext cx="237566" cy="219291"/>
          </a:xfrm>
          <a:prstGeom prst="rect">
            <a:avLst/>
          </a:prstGeom>
          <a:noFill/>
        </p:spPr>
        <p:txBody>
          <a:bodyPr wrap="none" rtlCol="0">
            <a:spAutoFit/>
          </a:bodyPr>
          <a:lstStyle/>
          <a:p>
            <a:r>
              <a:rPr lang="tr-TR" sz="825" dirty="0"/>
              <a:t>3</a:t>
            </a:r>
          </a:p>
        </p:txBody>
      </p:sp>
      <p:sp>
        <p:nvSpPr>
          <p:cNvPr id="62" name="TextBox 61">
            <a:extLst>
              <a:ext uri="{FF2B5EF4-FFF2-40B4-BE49-F238E27FC236}">
                <a16:creationId xmlns:a16="http://schemas.microsoft.com/office/drawing/2014/main" id="{89A44205-6D22-4ED0-9516-804C0AD5F89F}"/>
              </a:ext>
            </a:extLst>
          </p:cNvPr>
          <p:cNvSpPr txBox="1"/>
          <p:nvPr/>
        </p:nvSpPr>
        <p:spPr>
          <a:xfrm>
            <a:off x="2125002" y="3482644"/>
            <a:ext cx="237566" cy="219291"/>
          </a:xfrm>
          <a:prstGeom prst="rect">
            <a:avLst/>
          </a:prstGeom>
          <a:noFill/>
        </p:spPr>
        <p:txBody>
          <a:bodyPr wrap="none" rtlCol="0">
            <a:spAutoFit/>
          </a:bodyPr>
          <a:lstStyle/>
          <a:p>
            <a:r>
              <a:rPr lang="tr-TR" sz="825" dirty="0"/>
              <a:t>7</a:t>
            </a:r>
          </a:p>
        </p:txBody>
      </p:sp>
      <p:sp>
        <p:nvSpPr>
          <p:cNvPr id="63" name="TextBox 62">
            <a:extLst>
              <a:ext uri="{FF2B5EF4-FFF2-40B4-BE49-F238E27FC236}">
                <a16:creationId xmlns:a16="http://schemas.microsoft.com/office/drawing/2014/main" id="{C085E4F9-C1B4-4E4C-BC46-6BEE75AD6795}"/>
              </a:ext>
            </a:extLst>
          </p:cNvPr>
          <p:cNvSpPr txBox="1"/>
          <p:nvPr/>
        </p:nvSpPr>
        <p:spPr>
          <a:xfrm>
            <a:off x="3054051" y="2442227"/>
            <a:ext cx="237566" cy="219291"/>
          </a:xfrm>
          <a:prstGeom prst="rect">
            <a:avLst/>
          </a:prstGeom>
          <a:noFill/>
        </p:spPr>
        <p:txBody>
          <a:bodyPr wrap="none" rtlCol="0">
            <a:spAutoFit/>
          </a:bodyPr>
          <a:lstStyle/>
          <a:p>
            <a:r>
              <a:rPr lang="tr-TR" sz="825" dirty="0"/>
              <a:t>4</a:t>
            </a:r>
          </a:p>
        </p:txBody>
      </p:sp>
      <p:sp>
        <p:nvSpPr>
          <p:cNvPr id="64" name="TextBox 63">
            <a:extLst>
              <a:ext uri="{FF2B5EF4-FFF2-40B4-BE49-F238E27FC236}">
                <a16:creationId xmlns:a16="http://schemas.microsoft.com/office/drawing/2014/main" id="{255D5318-4C63-4843-BA64-089107B7B67E}"/>
              </a:ext>
            </a:extLst>
          </p:cNvPr>
          <p:cNvSpPr txBox="1"/>
          <p:nvPr/>
        </p:nvSpPr>
        <p:spPr>
          <a:xfrm>
            <a:off x="2654952" y="2996905"/>
            <a:ext cx="237566" cy="219291"/>
          </a:xfrm>
          <a:prstGeom prst="rect">
            <a:avLst/>
          </a:prstGeom>
          <a:noFill/>
        </p:spPr>
        <p:txBody>
          <a:bodyPr wrap="none" rtlCol="0">
            <a:spAutoFit/>
          </a:bodyPr>
          <a:lstStyle/>
          <a:p>
            <a:r>
              <a:rPr lang="tr-TR" sz="825" dirty="0"/>
              <a:t>6</a:t>
            </a:r>
          </a:p>
        </p:txBody>
      </p:sp>
      <p:sp>
        <p:nvSpPr>
          <p:cNvPr id="65" name="TextBox 64">
            <a:extLst>
              <a:ext uri="{FF2B5EF4-FFF2-40B4-BE49-F238E27FC236}">
                <a16:creationId xmlns:a16="http://schemas.microsoft.com/office/drawing/2014/main" id="{3DD7A899-A71A-4DBC-A7F5-5BA65634A98C}"/>
              </a:ext>
            </a:extLst>
          </p:cNvPr>
          <p:cNvSpPr txBox="1"/>
          <p:nvPr/>
        </p:nvSpPr>
        <p:spPr>
          <a:xfrm>
            <a:off x="3569783" y="3652273"/>
            <a:ext cx="237566" cy="219291"/>
          </a:xfrm>
          <a:prstGeom prst="rect">
            <a:avLst/>
          </a:prstGeom>
          <a:noFill/>
        </p:spPr>
        <p:txBody>
          <a:bodyPr wrap="none" rtlCol="0">
            <a:spAutoFit/>
          </a:bodyPr>
          <a:lstStyle/>
          <a:p>
            <a:r>
              <a:rPr lang="tr-TR" sz="825" dirty="0"/>
              <a:t>1</a:t>
            </a:r>
          </a:p>
        </p:txBody>
      </p:sp>
      <p:sp>
        <p:nvSpPr>
          <p:cNvPr id="66" name="TextBox 65">
            <a:extLst>
              <a:ext uri="{FF2B5EF4-FFF2-40B4-BE49-F238E27FC236}">
                <a16:creationId xmlns:a16="http://schemas.microsoft.com/office/drawing/2014/main" id="{BD5838CC-D0A3-4A74-9136-2C9EFD47AB0D}"/>
              </a:ext>
            </a:extLst>
          </p:cNvPr>
          <p:cNvSpPr txBox="1"/>
          <p:nvPr/>
        </p:nvSpPr>
        <p:spPr>
          <a:xfrm>
            <a:off x="3357372" y="3351447"/>
            <a:ext cx="237566" cy="219291"/>
          </a:xfrm>
          <a:prstGeom prst="rect">
            <a:avLst/>
          </a:prstGeom>
          <a:noFill/>
        </p:spPr>
        <p:txBody>
          <a:bodyPr wrap="none" rtlCol="0">
            <a:spAutoFit/>
          </a:bodyPr>
          <a:lstStyle/>
          <a:p>
            <a:r>
              <a:rPr lang="tr-TR" sz="825" dirty="0"/>
              <a:t>5</a:t>
            </a:r>
          </a:p>
        </p:txBody>
      </p:sp>
      <p:sp>
        <p:nvSpPr>
          <p:cNvPr id="67" name="TextBox 66">
            <a:extLst>
              <a:ext uri="{FF2B5EF4-FFF2-40B4-BE49-F238E27FC236}">
                <a16:creationId xmlns:a16="http://schemas.microsoft.com/office/drawing/2014/main" id="{4D12F0DE-44AD-49B7-8C82-93F3E7D99129}"/>
              </a:ext>
            </a:extLst>
          </p:cNvPr>
          <p:cNvSpPr txBox="1"/>
          <p:nvPr/>
        </p:nvSpPr>
        <p:spPr>
          <a:xfrm>
            <a:off x="4326597" y="3508046"/>
            <a:ext cx="237566" cy="219291"/>
          </a:xfrm>
          <a:prstGeom prst="rect">
            <a:avLst/>
          </a:prstGeom>
          <a:noFill/>
        </p:spPr>
        <p:txBody>
          <a:bodyPr wrap="none" rtlCol="0">
            <a:spAutoFit/>
          </a:bodyPr>
          <a:lstStyle/>
          <a:p>
            <a:r>
              <a:rPr lang="tr-TR" sz="825" dirty="0"/>
              <a:t>2</a:t>
            </a:r>
          </a:p>
        </p:txBody>
      </p:sp>
      <p:sp>
        <p:nvSpPr>
          <p:cNvPr id="68" name="TextBox 67">
            <a:extLst>
              <a:ext uri="{FF2B5EF4-FFF2-40B4-BE49-F238E27FC236}">
                <a16:creationId xmlns:a16="http://schemas.microsoft.com/office/drawing/2014/main" id="{6F90B2C9-7183-4251-8C33-BF1D0C8638C8}"/>
              </a:ext>
            </a:extLst>
          </p:cNvPr>
          <p:cNvSpPr txBox="1"/>
          <p:nvPr/>
        </p:nvSpPr>
        <p:spPr>
          <a:xfrm>
            <a:off x="791761" y="3082222"/>
            <a:ext cx="237566" cy="219291"/>
          </a:xfrm>
          <a:prstGeom prst="rect">
            <a:avLst/>
          </a:prstGeom>
          <a:noFill/>
        </p:spPr>
        <p:txBody>
          <a:bodyPr wrap="none" rtlCol="0">
            <a:spAutoFit/>
          </a:bodyPr>
          <a:lstStyle/>
          <a:p>
            <a:r>
              <a:rPr lang="tr-TR" sz="825" dirty="0"/>
              <a:t>2</a:t>
            </a:r>
          </a:p>
        </p:txBody>
      </p:sp>
      <p:sp>
        <p:nvSpPr>
          <p:cNvPr id="69" name="TextBox 68">
            <a:extLst>
              <a:ext uri="{FF2B5EF4-FFF2-40B4-BE49-F238E27FC236}">
                <a16:creationId xmlns:a16="http://schemas.microsoft.com/office/drawing/2014/main" id="{61E111F3-D0FB-473D-9A0A-2A717A1F930B}"/>
              </a:ext>
            </a:extLst>
          </p:cNvPr>
          <p:cNvSpPr txBox="1"/>
          <p:nvPr/>
        </p:nvSpPr>
        <p:spPr>
          <a:xfrm>
            <a:off x="4326597" y="2260430"/>
            <a:ext cx="290464" cy="219291"/>
          </a:xfrm>
          <a:prstGeom prst="rect">
            <a:avLst/>
          </a:prstGeom>
          <a:noFill/>
        </p:spPr>
        <p:txBody>
          <a:bodyPr wrap="none" rtlCol="0">
            <a:spAutoFit/>
          </a:bodyPr>
          <a:lstStyle/>
          <a:p>
            <a:r>
              <a:rPr lang="tr-TR" sz="825" dirty="0"/>
              <a:t>10</a:t>
            </a:r>
          </a:p>
        </p:txBody>
      </p:sp>
      <p:sp>
        <p:nvSpPr>
          <p:cNvPr id="70" name="TextBox 69">
            <a:extLst>
              <a:ext uri="{FF2B5EF4-FFF2-40B4-BE49-F238E27FC236}">
                <a16:creationId xmlns:a16="http://schemas.microsoft.com/office/drawing/2014/main" id="{76FDA8A9-80EC-458E-B095-565A18C1E9FE}"/>
              </a:ext>
            </a:extLst>
          </p:cNvPr>
          <p:cNvSpPr txBox="1"/>
          <p:nvPr/>
        </p:nvSpPr>
        <p:spPr>
          <a:xfrm>
            <a:off x="4388704" y="2581775"/>
            <a:ext cx="237566" cy="219291"/>
          </a:xfrm>
          <a:prstGeom prst="rect">
            <a:avLst/>
          </a:prstGeom>
          <a:noFill/>
        </p:spPr>
        <p:txBody>
          <a:bodyPr wrap="none" rtlCol="0">
            <a:spAutoFit/>
          </a:bodyPr>
          <a:lstStyle/>
          <a:p>
            <a:r>
              <a:rPr lang="tr-TR" sz="825" dirty="0"/>
              <a:t>2</a:t>
            </a:r>
          </a:p>
        </p:txBody>
      </p:sp>
      <p:sp>
        <p:nvSpPr>
          <p:cNvPr id="71" name="TextBox 70">
            <a:extLst>
              <a:ext uri="{FF2B5EF4-FFF2-40B4-BE49-F238E27FC236}">
                <a16:creationId xmlns:a16="http://schemas.microsoft.com/office/drawing/2014/main" id="{C4BBD893-AC7C-4E6F-9C0E-173918254D8C}"/>
              </a:ext>
            </a:extLst>
          </p:cNvPr>
          <p:cNvSpPr txBox="1"/>
          <p:nvPr/>
        </p:nvSpPr>
        <p:spPr>
          <a:xfrm>
            <a:off x="5126001" y="2273242"/>
            <a:ext cx="237566" cy="219291"/>
          </a:xfrm>
          <a:prstGeom prst="rect">
            <a:avLst/>
          </a:prstGeom>
          <a:noFill/>
        </p:spPr>
        <p:txBody>
          <a:bodyPr wrap="none" rtlCol="0">
            <a:spAutoFit/>
          </a:bodyPr>
          <a:lstStyle/>
          <a:p>
            <a:r>
              <a:rPr lang="tr-TR" sz="825" dirty="0"/>
              <a:t>2</a:t>
            </a:r>
          </a:p>
        </p:txBody>
      </p:sp>
      <p:sp>
        <p:nvSpPr>
          <p:cNvPr id="72" name="TextBox 71">
            <a:extLst>
              <a:ext uri="{FF2B5EF4-FFF2-40B4-BE49-F238E27FC236}">
                <a16:creationId xmlns:a16="http://schemas.microsoft.com/office/drawing/2014/main" id="{98CE79ED-A3BA-4DEA-8BDE-A1D2268C7A1C}"/>
              </a:ext>
            </a:extLst>
          </p:cNvPr>
          <p:cNvSpPr txBox="1"/>
          <p:nvPr/>
        </p:nvSpPr>
        <p:spPr>
          <a:xfrm>
            <a:off x="5748826" y="2812778"/>
            <a:ext cx="237566" cy="219291"/>
          </a:xfrm>
          <a:prstGeom prst="rect">
            <a:avLst/>
          </a:prstGeom>
          <a:noFill/>
        </p:spPr>
        <p:txBody>
          <a:bodyPr wrap="none" rtlCol="0">
            <a:spAutoFit/>
          </a:bodyPr>
          <a:lstStyle/>
          <a:p>
            <a:r>
              <a:rPr lang="tr-TR" sz="825" dirty="0"/>
              <a:t>7</a:t>
            </a:r>
          </a:p>
        </p:txBody>
      </p:sp>
      <p:sp>
        <p:nvSpPr>
          <p:cNvPr id="73" name="TextBox 72">
            <a:extLst>
              <a:ext uri="{FF2B5EF4-FFF2-40B4-BE49-F238E27FC236}">
                <a16:creationId xmlns:a16="http://schemas.microsoft.com/office/drawing/2014/main" id="{43071AC8-0134-49D2-A17B-845850559C0C}"/>
              </a:ext>
            </a:extLst>
          </p:cNvPr>
          <p:cNvSpPr txBox="1"/>
          <p:nvPr/>
        </p:nvSpPr>
        <p:spPr>
          <a:xfrm>
            <a:off x="3402055" y="2698145"/>
            <a:ext cx="237566" cy="219291"/>
          </a:xfrm>
          <a:prstGeom prst="rect">
            <a:avLst/>
          </a:prstGeom>
          <a:noFill/>
        </p:spPr>
        <p:txBody>
          <a:bodyPr wrap="none" rtlCol="0">
            <a:spAutoFit/>
          </a:bodyPr>
          <a:lstStyle/>
          <a:p>
            <a:r>
              <a:rPr lang="tr-TR" sz="825" dirty="0"/>
              <a:t>8</a:t>
            </a:r>
          </a:p>
        </p:txBody>
      </p:sp>
      <p:sp>
        <p:nvSpPr>
          <p:cNvPr id="85" name="TextBox 84">
            <a:extLst>
              <a:ext uri="{FF2B5EF4-FFF2-40B4-BE49-F238E27FC236}">
                <a16:creationId xmlns:a16="http://schemas.microsoft.com/office/drawing/2014/main" id="{BDCB0F1E-6FDE-4C96-83A4-DC2696EFAC32}"/>
              </a:ext>
            </a:extLst>
          </p:cNvPr>
          <p:cNvSpPr txBox="1"/>
          <p:nvPr/>
        </p:nvSpPr>
        <p:spPr>
          <a:xfrm>
            <a:off x="2962288" y="3830095"/>
            <a:ext cx="197411" cy="219291"/>
          </a:xfrm>
          <a:prstGeom prst="rect">
            <a:avLst/>
          </a:prstGeom>
          <a:noFill/>
        </p:spPr>
        <p:txBody>
          <a:bodyPr wrap="square" rtlCol="0">
            <a:spAutoFit/>
          </a:bodyPr>
          <a:lstStyle/>
          <a:p>
            <a:r>
              <a:rPr lang="tr-TR" sz="825" dirty="0"/>
              <a:t>6</a:t>
            </a:r>
          </a:p>
        </p:txBody>
      </p:sp>
      <p:sp>
        <p:nvSpPr>
          <p:cNvPr id="92" name="TextBox 91">
            <a:extLst>
              <a:ext uri="{FF2B5EF4-FFF2-40B4-BE49-F238E27FC236}">
                <a16:creationId xmlns:a16="http://schemas.microsoft.com/office/drawing/2014/main" id="{42F5CCCA-DC0B-4E83-9324-8D9CE0E06DCB}"/>
              </a:ext>
            </a:extLst>
          </p:cNvPr>
          <p:cNvSpPr txBox="1"/>
          <p:nvPr/>
        </p:nvSpPr>
        <p:spPr>
          <a:xfrm>
            <a:off x="5021539" y="2580433"/>
            <a:ext cx="237566" cy="219291"/>
          </a:xfrm>
          <a:prstGeom prst="rect">
            <a:avLst/>
          </a:prstGeom>
          <a:noFill/>
        </p:spPr>
        <p:txBody>
          <a:bodyPr wrap="none" rtlCol="0">
            <a:spAutoFit/>
          </a:bodyPr>
          <a:lstStyle/>
          <a:p>
            <a:r>
              <a:rPr lang="tr-TR" sz="825" dirty="0"/>
              <a:t>4</a:t>
            </a:r>
          </a:p>
        </p:txBody>
      </p:sp>
      <p:sp>
        <p:nvSpPr>
          <p:cNvPr id="3" name="İçerik Yer Tutucusu 2">
            <a:extLst>
              <a:ext uri="{FF2B5EF4-FFF2-40B4-BE49-F238E27FC236}">
                <a16:creationId xmlns:a16="http://schemas.microsoft.com/office/drawing/2014/main" id="{E98D6491-0F10-B713-8BBC-8064621064F9}"/>
              </a:ext>
            </a:extLst>
          </p:cNvPr>
          <p:cNvSpPr>
            <a:spLocks noGrp="1"/>
          </p:cNvSpPr>
          <p:nvPr>
            <p:ph idx="1"/>
          </p:nvPr>
        </p:nvSpPr>
        <p:spPr/>
        <p:txBody>
          <a:bodyPr/>
          <a:lstStyle/>
          <a:p>
            <a:endParaRPr lang="tr-TR"/>
          </a:p>
        </p:txBody>
      </p:sp>
      <p:sp>
        <p:nvSpPr>
          <p:cNvPr id="2" name="Başlık 1">
            <a:extLst>
              <a:ext uri="{FF2B5EF4-FFF2-40B4-BE49-F238E27FC236}">
                <a16:creationId xmlns:a16="http://schemas.microsoft.com/office/drawing/2014/main" id="{43FA1D4F-5CBD-0514-01B1-5B29C5F461F2}"/>
              </a:ext>
            </a:extLst>
          </p:cNvPr>
          <p:cNvSpPr>
            <a:spLocks noGrp="1"/>
          </p:cNvSpPr>
          <p:nvPr>
            <p:ph type="title"/>
          </p:nvPr>
        </p:nvSpPr>
        <p:spPr/>
        <p:txBody>
          <a:bodyPr/>
          <a:lstStyle/>
          <a:p>
            <a:endParaRPr lang="tr-TR"/>
          </a:p>
        </p:txBody>
      </p:sp>
      <p:pic>
        <p:nvPicPr>
          <p:cNvPr id="12" name="Picture 11">
            <a:extLst>
              <a:ext uri="{FF2B5EF4-FFF2-40B4-BE49-F238E27FC236}">
                <a16:creationId xmlns:a16="http://schemas.microsoft.com/office/drawing/2014/main" id="{68B4097D-A98D-156B-4C1B-AD07FCDB5647}"/>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1616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2F53C35-48BB-4AD8-9045-CC08CF435AFE}"/>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5" name="Oval 4">
            <a:extLst>
              <a:ext uri="{FF2B5EF4-FFF2-40B4-BE49-F238E27FC236}">
                <a16:creationId xmlns:a16="http://schemas.microsoft.com/office/drawing/2014/main" id="{DC514272-5882-4B17-9316-A29F0ABB71B5}"/>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6" name="Oval 5">
            <a:extLst>
              <a:ext uri="{FF2B5EF4-FFF2-40B4-BE49-F238E27FC236}">
                <a16:creationId xmlns:a16="http://schemas.microsoft.com/office/drawing/2014/main" id="{FFB99022-CCF4-4147-910F-0EB055AD45A1}"/>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7" name="Oval 6">
            <a:extLst>
              <a:ext uri="{FF2B5EF4-FFF2-40B4-BE49-F238E27FC236}">
                <a16:creationId xmlns:a16="http://schemas.microsoft.com/office/drawing/2014/main" id="{1C084710-E444-4C4D-BAC6-268BEBACC0E2}"/>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I</a:t>
            </a:r>
          </a:p>
        </p:txBody>
      </p:sp>
      <p:sp>
        <p:nvSpPr>
          <p:cNvPr id="8" name="Oval 7">
            <a:extLst>
              <a:ext uri="{FF2B5EF4-FFF2-40B4-BE49-F238E27FC236}">
                <a16:creationId xmlns:a16="http://schemas.microsoft.com/office/drawing/2014/main" id="{086EF1AF-BE0A-4A41-A168-0C04BB82D3BE}"/>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9" name="Oval 8">
            <a:extLst>
              <a:ext uri="{FF2B5EF4-FFF2-40B4-BE49-F238E27FC236}">
                <a16:creationId xmlns:a16="http://schemas.microsoft.com/office/drawing/2014/main" id="{6226FEA5-66EC-4ACF-9858-BEEC427B624E}"/>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D</a:t>
            </a:r>
          </a:p>
        </p:txBody>
      </p:sp>
      <p:sp>
        <p:nvSpPr>
          <p:cNvPr id="10" name="Oval 9">
            <a:extLst>
              <a:ext uri="{FF2B5EF4-FFF2-40B4-BE49-F238E27FC236}">
                <a16:creationId xmlns:a16="http://schemas.microsoft.com/office/drawing/2014/main" id="{C36F33A0-B5A8-44FA-965E-CFBE0EFA27BC}"/>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G</a:t>
            </a:r>
          </a:p>
        </p:txBody>
      </p:sp>
      <p:sp>
        <p:nvSpPr>
          <p:cNvPr id="11" name="Oval 10">
            <a:extLst>
              <a:ext uri="{FF2B5EF4-FFF2-40B4-BE49-F238E27FC236}">
                <a16:creationId xmlns:a16="http://schemas.microsoft.com/office/drawing/2014/main" id="{9AE279A3-3EBD-44C7-98F3-5AC660D95E3B}"/>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cxnSp>
        <p:nvCxnSpPr>
          <p:cNvPr id="13" name="Straight Arrow Connector 12">
            <a:extLst>
              <a:ext uri="{FF2B5EF4-FFF2-40B4-BE49-F238E27FC236}">
                <a16:creationId xmlns:a16="http://schemas.microsoft.com/office/drawing/2014/main" id="{D5AE70DE-E13E-4B7E-8DF5-5DA65B9CE622}"/>
              </a:ext>
            </a:extLst>
          </p:cNvPr>
          <p:cNvCxnSpPr>
            <a:stCxn id="4" idx="6"/>
            <a:endCxn id="5"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3C8F7C-8B70-4411-BA82-693AA0D20CD8}"/>
              </a:ext>
            </a:extLst>
          </p:cNvPr>
          <p:cNvCxnSpPr>
            <a:stCxn id="5" idx="6"/>
            <a:endCxn id="6"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C05D3F5-9505-46F2-BB16-39B6F6B8C538}"/>
              </a:ext>
            </a:extLst>
          </p:cNvPr>
          <p:cNvCxnSpPr>
            <a:cxnSpLocks/>
            <a:stCxn id="6" idx="7"/>
            <a:endCxn id="7"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415777-93D0-47DF-9D80-3763AAFD0811}"/>
              </a:ext>
            </a:extLst>
          </p:cNvPr>
          <p:cNvCxnSpPr>
            <a:stCxn id="6" idx="5"/>
            <a:endCxn id="9"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65D531-83A8-4EE8-90D3-E6204341BB75}"/>
              </a:ext>
            </a:extLst>
          </p:cNvPr>
          <p:cNvCxnSpPr>
            <a:stCxn id="6" idx="6"/>
            <a:endCxn id="8"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21E2B1C0-8592-44AC-9219-7192CC765ACC}"/>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cxnSp>
        <p:nvCxnSpPr>
          <p:cNvPr id="25" name="Straight Arrow Connector 24">
            <a:extLst>
              <a:ext uri="{FF2B5EF4-FFF2-40B4-BE49-F238E27FC236}">
                <a16:creationId xmlns:a16="http://schemas.microsoft.com/office/drawing/2014/main" id="{9D6A64EC-DFC0-4C9E-A325-98ABA74A0FB0}"/>
              </a:ext>
            </a:extLst>
          </p:cNvPr>
          <p:cNvCxnSpPr>
            <a:stCxn id="8" idx="6"/>
            <a:endCxn id="23"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160AB5F-B7F0-408C-9898-C51376448BB7}"/>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H</a:t>
            </a:r>
          </a:p>
        </p:txBody>
      </p:sp>
      <p:cxnSp>
        <p:nvCxnSpPr>
          <p:cNvPr id="28" name="Straight Arrow Connector 27">
            <a:extLst>
              <a:ext uri="{FF2B5EF4-FFF2-40B4-BE49-F238E27FC236}">
                <a16:creationId xmlns:a16="http://schemas.microsoft.com/office/drawing/2014/main" id="{FEF37A9D-5767-48DD-A03A-4BB986B2CD04}"/>
              </a:ext>
            </a:extLst>
          </p:cNvPr>
          <p:cNvCxnSpPr>
            <a:stCxn id="8" idx="6"/>
            <a:endCxn id="26"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C5C307D-4178-4039-9377-4F94C280C518}"/>
              </a:ext>
            </a:extLst>
          </p:cNvPr>
          <p:cNvCxnSpPr>
            <a:stCxn id="9" idx="6"/>
            <a:endCxn id="10"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99F4DBE-3F5F-45CC-A8DC-AEC5063CC1B0}"/>
              </a:ext>
            </a:extLst>
          </p:cNvPr>
          <p:cNvCxnSpPr>
            <a:stCxn id="10" idx="6"/>
            <a:endCxn id="26"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21D8D11-A473-48E8-B01D-57B1970C4D68}"/>
              </a:ext>
            </a:extLst>
          </p:cNvPr>
          <p:cNvCxnSpPr>
            <a:stCxn id="7" idx="6"/>
            <a:endCxn id="11"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045E8E-3E98-4637-A4AC-96799E988D67}"/>
              </a:ext>
            </a:extLst>
          </p:cNvPr>
          <p:cNvCxnSpPr>
            <a:stCxn id="23" idx="6"/>
            <a:endCxn id="11"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38C82C9-FDFA-403B-809B-90490EA3D8B3}"/>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K</a:t>
            </a:r>
          </a:p>
        </p:txBody>
      </p:sp>
      <p:sp>
        <p:nvSpPr>
          <p:cNvPr id="40" name="Oval 39">
            <a:extLst>
              <a:ext uri="{FF2B5EF4-FFF2-40B4-BE49-F238E27FC236}">
                <a16:creationId xmlns:a16="http://schemas.microsoft.com/office/drawing/2014/main" id="{92205846-FCF8-41C3-8EF5-C8641F6CC161}"/>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41" name="Oval 40">
            <a:extLst>
              <a:ext uri="{FF2B5EF4-FFF2-40B4-BE49-F238E27FC236}">
                <a16:creationId xmlns:a16="http://schemas.microsoft.com/office/drawing/2014/main" id="{B4DF3CA2-600E-4EC2-90EC-43815A1CAA28}"/>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cxnSp>
        <p:nvCxnSpPr>
          <p:cNvPr id="43" name="Straight Arrow Connector 42">
            <a:extLst>
              <a:ext uri="{FF2B5EF4-FFF2-40B4-BE49-F238E27FC236}">
                <a16:creationId xmlns:a16="http://schemas.microsoft.com/office/drawing/2014/main" id="{D89BCD72-CF04-46EA-8B2E-06195E7DCEA9}"/>
              </a:ext>
            </a:extLst>
          </p:cNvPr>
          <p:cNvCxnSpPr>
            <a:stCxn id="11" idx="6"/>
            <a:endCxn id="40"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C9B6AF-0172-49A8-BBAC-399120139575}"/>
              </a:ext>
            </a:extLst>
          </p:cNvPr>
          <p:cNvCxnSpPr>
            <a:stCxn id="11" idx="6"/>
            <a:endCxn id="39"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F88E2CB-3A5E-4A70-AA59-95917B5DB22A}"/>
              </a:ext>
            </a:extLst>
          </p:cNvPr>
          <p:cNvCxnSpPr>
            <a:stCxn id="40" idx="6"/>
            <a:endCxn id="41"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18A323-17E2-4F59-84F3-5978251B23DF}"/>
              </a:ext>
            </a:extLst>
          </p:cNvPr>
          <p:cNvCxnSpPr>
            <a:stCxn id="39" idx="6"/>
            <a:endCxn id="41"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9836114-A5D7-49F9-8070-8A9BEF0D5CF8}"/>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O</a:t>
            </a:r>
          </a:p>
        </p:txBody>
      </p:sp>
      <p:sp>
        <p:nvSpPr>
          <p:cNvPr id="51" name="Oval 50">
            <a:extLst>
              <a:ext uri="{FF2B5EF4-FFF2-40B4-BE49-F238E27FC236}">
                <a16:creationId xmlns:a16="http://schemas.microsoft.com/office/drawing/2014/main" id="{2FC7CB6B-3864-431B-8043-581BF45E1FB9}"/>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M</a:t>
            </a:r>
          </a:p>
        </p:txBody>
      </p:sp>
      <p:cxnSp>
        <p:nvCxnSpPr>
          <p:cNvPr id="53" name="Straight Arrow Connector 52">
            <a:extLst>
              <a:ext uri="{FF2B5EF4-FFF2-40B4-BE49-F238E27FC236}">
                <a16:creationId xmlns:a16="http://schemas.microsoft.com/office/drawing/2014/main" id="{CDAE5AF7-513A-423F-AE22-F62310944E78}"/>
              </a:ext>
            </a:extLst>
          </p:cNvPr>
          <p:cNvCxnSpPr>
            <a:stCxn id="26" idx="6"/>
            <a:endCxn id="51"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97DA4C5-0308-4550-976A-D775EC32C9B5}"/>
              </a:ext>
            </a:extLst>
          </p:cNvPr>
          <p:cNvCxnSpPr>
            <a:stCxn id="51" idx="6"/>
            <a:endCxn id="50"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3E598F-C721-4EEE-8BD0-4835B274D837}"/>
              </a:ext>
            </a:extLst>
          </p:cNvPr>
          <p:cNvCxnSpPr>
            <a:stCxn id="41" idx="5"/>
            <a:endCxn id="50"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D4FB58F-7D87-47A6-8C89-116500A35699}"/>
              </a:ext>
            </a:extLst>
          </p:cNvPr>
          <p:cNvSpPr txBox="1"/>
          <p:nvPr/>
        </p:nvSpPr>
        <p:spPr>
          <a:xfrm>
            <a:off x="5168402" y="3351446"/>
            <a:ext cx="242374" cy="230832"/>
          </a:xfrm>
          <a:prstGeom prst="rect">
            <a:avLst/>
          </a:prstGeom>
          <a:noFill/>
        </p:spPr>
        <p:txBody>
          <a:bodyPr wrap="none" rtlCol="0">
            <a:spAutoFit/>
          </a:bodyPr>
          <a:lstStyle/>
          <a:p>
            <a:r>
              <a:rPr lang="tr-TR" sz="900" dirty="0"/>
              <a:t>5</a:t>
            </a:r>
          </a:p>
        </p:txBody>
      </p:sp>
      <p:sp>
        <p:nvSpPr>
          <p:cNvPr id="59" name="TextBox 58">
            <a:extLst>
              <a:ext uri="{FF2B5EF4-FFF2-40B4-BE49-F238E27FC236}">
                <a16:creationId xmlns:a16="http://schemas.microsoft.com/office/drawing/2014/main" id="{E7C63234-DB51-4691-BB7E-019647967067}"/>
              </a:ext>
            </a:extLst>
          </p:cNvPr>
          <p:cNvSpPr txBox="1"/>
          <p:nvPr/>
        </p:nvSpPr>
        <p:spPr>
          <a:xfrm>
            <a:off x="1388235" y="3082892"/>
            <a:ext cx="242374" cy="230832"/>
          </a:xfrm>
          <a:prstGeom prst="rect">
            <a:avLst/>
          </a:prstGeom>
          <a:noFill/>
        </p:spPr>
        <p:txBody>
          <a:bodyPr wrap="none" rtlCol="0">
            <a:spAutoFit/>
          </a:bodyPr>
          <a:lstStyle/>
          <a:p>
            <a:r>
              <a:rPr lang="tr-TR" sz="900" dirty="0"/>
              <a:t>4</a:t>
            </a:r>
          </a:p>
        </p:txBody>
      </p:sp>
      <p:sp>
        <p:nvSpPr>
          <p:cNvPr id="60" name="TextBox 59">
            <a:extLst>
              <a:ext uri="{FF2B5EF4-FFF2-40B4-BE49-F238E27FC236}">
                <a16:creationId xmlns:a16="http://schemas.microsoft.com/office/drawing/2014/main" id="{3B3582D5-6F9A-4C4F-9A13-251B23941F2B}"/>
              </a:ext>
            </a:extLst>
          </p:cNvPr>
          <p:cNvSpPr txBox="1"/>
          <p:nvPr/>
        </p:nvSpPr>
        <p:spPr>
          <a:xfrm>
            <a:off x="1989190" y="2784920"/>
            <a:ext cx="242374" cy="230832"/>
          </a:xfrm>
          <a:prstGeom prst="rect">
            <a:avLst/>
          </a:prstGeom>
          <a:noFill/>
        </p:spPr>
        <p:txBody>
          <a:bodyPr wrap="none" rtlCol="0">
            <a:spAutoFit/>
          </a:bodyPr>
          <a:lstStyle/>
          <a:p>
            <a:r>
              <a:rPr lang="tr-TR" sz="900" dirty="0"/>
              <a:t>6</a:t>
            </a:r>
          </a:p>
        </p:txBody>
      </p:sp>
      <p:sp>
        <p:nvSpPr>
          <p:cNvPr id="61" name="TextBox 60">
            <a:extLst>
              <a:ext uri="{FF2B5EF4-FFF2-40B4-BE49-F238E27FC236}">
                <a16:creationId xmlns:a16="http://schemas.microsoft.com/office/drawing/2014/main" id="{5E3DD667-FA64-4484-AA9B-91291D92C5C0}"/>
              </a:ext>
            </a:extLst>
          </p:cNvPr>
          <p:cNvSpPr txBox="1"/>
          <p:nvPr/>
        </p:nvSpPr>
        <p:spPr>
          <a:xfrm>
            <a:off x="1999909" y="3081763"/>
            <a:ext cx="242374" cy="230832"/>
          </a:xfrm>
          <a:prstGeom prst="rect">
            <a:avLst/>
          </a:prstGeom>
          <a:noFill/>
        </p:spPr>
        <p:txBody>
          <a:bodyPr wrap="none" rtlCol="0">
            <a:spAutoFit/>
          </a:bodyPr>
          <a:lstStyle/>
          <a:p>
            <a:r>
              <a:rPr lang="tr-TR" sz="900" dirty="0"/>
              <a:t>3</a:t>
            </a:r>
          </a:p>
        </p:txBody>
      </p:sp>
      <p:sp>
        <p:nvSpPr>
          <p:cNvPr id="62" name="TextBox 61">
            <a:extLst>
              <a:ext uri="{FF2B5EF4-FFF2-40B4-BE49-F238E27FC236}">
                <a16:creationId xmlns:a16="http://schemas.microsoft.com/office/drawing/2014/main" id="{89A44205-6D22-4ED0-9516-804C0AD5F89F}"/>
              </a:ext>
            </a:extLst>
          </p:cNvPr>
          <p:cNvSpPr txBox="1"/>
          <p:nvPr/>
        </p:nvSpPr>
        <p:spPr>
          <a:xfrm>
            <a:off x="2125002" y="3482643"/>
            <a:ext cx="242374" cy="230832"/>
          </a:xfrm>
          <a:prstGeom prst="rect">
            <a:avLst/>
          </a:prstGeom>
          <a:noFill/>
        </p:spPr>
        <p:txBody>
          <a:bodyPr wrap="none" rtlCol="0">
            <a:spAutoFit/>
          </a:bodyPr>
          <a:lstStyle/>
          <a:p>
            <a:r>
              <a:rPr lang="tr-TR" sz="900" dirty="0"/>
              <a:t>7</a:t>
            </a:r>
          </a:p>
        </p:txBody>
      </p:sp>
      <p:sp>
        <p:nvSpPr>
          <p:cNvPr id="63" name="TextBox 62">
            <a:extLst>
              <a:ext uri="{FF2B5EF4-FFF2-40B4-BE49-F238E27FC236}">
                <a16:creationId xmlns:a16="http://schemas.microsoft.com/office/drawing/2014/main" id="{C085E4F9-C1B4-4E4C-BC46-6BEE75AD6795}"/>
              </a:ext>
            </a:extLst>
          </p:cNvPr>
          <p:cNvSpPr txBox="1"/>
          <p:nvPr/>
        </p:nvSpPr>
        <p:spPr>
          <a:xfrm>
            <a:off x="3054051" y="2442227"/>
            <a:ext cx="242374" cy="230832"/>
          </a:xfrm>
          <a:prstGeom prst="rect">
            <a:avLst/>
          </a:prstGeom>
          <a:noFill/>
        </p:spPr>
        <p:txBody>
          <a:bodyPr wrap="none" rtlCol="0">
            <a:spAutoFit/>
          </a:bodyPr>
          <a:lstStyle/>
          <a:p>
            <a:r>
              <a:rPr lang="tr-TR" sz="900" dirty="0"/>
              <a:t>4</a:t>
            </a:r>
          </a:p>
        </p:txBody>
      </p:sp>
      <p:sp>
        <p:nvSpPr>
          <p:cNvPr id="64" name="TextBox 63">
            <a:extLst>
              <a:ext uri="{FF2B5EF4-FFF2-40B4-BE49-F238E27FC236}">
                <a16:creationId xmlns:a16="http://schemas.microsoft.com/office/drawing/2014/main" id="{255D5318-4C63-4843-BA64-089107B7B67E}"/>
              </a:ext>
            </a:extLst>
          </p:cNvPr>
          <p:cNvSpPr txBox="1"/>
          <p:nvPr/>
        </p:nvSpPr>
        <p:spPr>
          <a:xfrm>
            <a:off x="2654952" y="2996904"/>
            <a:ext cx="242374" cy="230832"/>
          </a:xfrm>
          <a:prstGeom prst="rect">
            <a:avLst/>
          </a:prstGeom>
          <a:noFill/>
        </p:spPr>
        <p:txBody>
          <a:bodyPr wrap="none" rtlCol="0">
            <a:spAutoFit/>
          </a:bodyPr>
          <a:lstStyle/>
          <a:p>
            <a:r>
              <a:rPr lang="tr-TR" sz="900" dirty="0"/>
              <a:t>6</a:t>
            </a:r>
          </a:p>
        </p:txBody>
      </p:sp>
      <p:sp>
        <p:nvSpPr>
          <p:cNvPr id="65" name="TextBox 64">
            <a:extLst>
              <a:ext uri="{FF2B5EF4-FFF2-40B4-BE49-F238E27FC236}">
                <a16:creationId xmlns:a16="http://schemas.microsoft.com/office/drawing/2014/main" id="{3DD7A899-A71A-4DBC-A7F5-5BA65634A98C}"/>
              </a:ext>
            </a:extLst>
          </p:cNvPr>
          <p:cNvSpPr txBox="1"/>
          <p:nvPr/>
        </p:nvSpPr>
        <p:spPr>
          <a:xfrm>
            <a:off x="3569783" y="3652273"/>
            <a:ext cx="242374" cy="230832"/>
          </a:xfrm>
          <a:prstGeom prst="rect">
            <a:avLst/>
          </a:prstGeom>
          <a:noFill/>
        </p:spPr>
        <p:txBody>
          <a:bodyPr wrap="none" rtlCol="0">
            <a:spAutoFit/>
          </a:bodyPr>
          <a:lstStyle/>
          <a:p>
            <a:r>
              <a:rPr lang="tr-TR" sz="900" dirty="0"/>
              <a:t>1</a:t>
            </a:r>
          </a:p>
        </p:txBody>
      </p:sp>
      <p:sp>
        <p:nvSpPr>
          <p:cNvPr id="66" name="TextBox 65">
            <a:extLst>
              <a:ext uri="{FF2B5EF4-FFF2-40B4-BE49-F238E27FC236}">
                <a16:creationId xmlns:a16="http://schemas.microsoft.com/office/drawing/2014/main" id="{BD5838CC-D0A3-4A74-9136-2C9EFD47AB0D}"/>
              </a:ext>
            </a:extLst>
          </p:cNvPr>
          <p:cNvSpPr txBox="1"/>
          <p:nvPr/>
        </p:nvSpPr>
        <p:spPr>
          <a:xfrm>
            <a:off x="3357372" y="3351446"/>
            <a:ext cx="242374" cy="230832"/>
          </a:xfrm>
          <a:prstGeom prst="rect">
            <a:avLst/>
          </a:prstGeom>
          <a:noFill/>
        </p:spPr>
        <p:txBody>
          <a:bodyPr wrap="none" rtlCol="0">
            <a:spAutoFit/>
          </a:bodyPr>
          <a:lstStyle/>
          <a:p>
            <a:r>
              <a:rPr lang="tr-TR" sz="900" dirty="0"/>
              <a:t>5</a:t>
            </a:r>
          </a:p>
        </p:txBody>
      </p:sp>
      <p:sp>
        <p:nvSpPr>
          <p:cNvPr id="67" name="TextBox 66">
            <a:extLst>
              <a:ext uri="{FF2B5EF4-FFF2-40B4-BE49-F238E27FC236}">
                <a16:creationId xmlns:a16="http://schemas.microsoft.com/office/drawing/2014/main" id="{4D12F0DE-44AD-49B7-8C82-93F3E7D99129}"/>
              </a:ext>
            </a:extLst>
          </p:cNvPr>
          <p:cNvSpPr txBox="1"/>
          <p:nvPr/>
        </p:nvSpPr>
        <p:spPr>
          <a:xfrm>
            <a:off x="4326597" y="3508046"/>
            <a:ext cx="242374" cy="230832"/>
          </a:xfrm>
          <a:prstGeom prst="rect">
            <a:avLst/>
          </a:prstGeom>
          <a:noFill/>
        </p:spPr>
        <p:txBody>
          <a:bodyPr wrap="none" rtlCol="0">
            <a:spAutoFit/>
          </a:bodyPr>
          <a:lstStyle/>
          <a:p>
            <a:r>
              <a:rPr lang="tr-TR" sz="900" dirty="0"/>
              <a:t>2</a:t>
            </a:r>
          </a:p>
        </p:txBody>
      </p:sp>
      <p:sp>
        <p:nvSpPr>
          <p:cNvPr id="68" name="TextBox 67">
            <a:extLst>
              <a:ext uri="{FF2B5EF4-FFF2-40B4-BE49-F238E27FC236}">
                <a16:creationId xmlns:a16="http://schemas.microsoft.com/office/drawing/2014/main" id="{6F90B2C9-7183-4251-8C33-BF1D0C8638C8}"/>
              </a:ext>
            </a:extLst>
          </p:cNvPr>
          <p:cNvSpPr txBox="1"/>
          <p:nvPr/>
        </p:nvSpPr>
        <p:spPr>
          <a:xfrm>
            <a:off x="791761" y="3082222"/>
            <a:ext cx="242374" cy="230832"/>
          </a:xfrm>
          <a:prstGeom prst="rect">
            <a:avLst/>
          </a:prstGeom>
          <a:noFill/>
        </p:spPr>
        <p:txBody>
          <a:bodyPr wrap="none" rtlCol="0">
            <a:spAutoFit/>
          </a:bodyPr>
          <a:lstStyle/>
          <a:p>
            <a:r>
              <a:rPr lang="tr-TR" sz="900" dirty="0"/>
              <a:t>2</a:t>
            </a:r>
          </a:p>
        </p:txBody>
      </p:sp>
      <p:sp>
        <p:nvSpPr>
          <p:cNvPr id="69" name="TextBox 68">
            <a:extLst>
              <a:ext uri="{FF2B5EF4-FFF2-40B4-BE49-F238E27FC236}">
                <a16:creationId xmlns:a16="http://schemas.microsoft.com/office/drawing/2014/main" id="{61E111F3-D0FB-473D-9A0A-2A717A1F930B}"/>
              </a:ext>
            </a:extLst>
          </p:cNvPr>
          <p:cNvSpPr txBox="1"/>
          <p:nvPr/>
        </p:nvSpPr>
        <p:spPr>
          <a:xfrm>
            <a:off x="4326597" y="2260430"/>
            <a:ext cx="300082" cy="230832"/>
          </a:xfrm>
          <a:prstGeom prst="rect">
            <a:avLst/>
          </a:prstGeom>
          <a:noFill/>
        </p:spPr>
        <p:txBody>
          <a:bodyPr wrap="none" rtlCol="0">
            <a:spAutoFit/>
          </a:bodyPr>
          <a:lstStyle/>
          <a:p>
            <a:r>
              <a:rPr lang="tr-TR" sz="900" dirty="0"/>
              <a:t>10</a:t>
            </a:r>
          </a:p>
        </p:txBody>
      </p:sp>
      <p:sp>
        <p:nvSpPr>
          <p:cNvPr id="70" name="TextBox 69">
            <a:extLst>
              <a:ext uri="{FF2B5EF4-FFF2-40B4-BE49-F238E27FC236}">
                <a16:creationId xmlns:a16="http://schemas.microsoft.com/office/drawing/2014/main" id="{76FDA8A9-80EC-458E-B095-565A18C1E9FE}"/>
              </a:ext>
            </a:extLst>
          </p:cNvPr>
          <p:cNvSpPr txBox="1"/>
          <p:nvPr/>
        </p:nvSpPr>
        <p:spPr>
          <a:xfrm>
            <a:off x="4388704" y="2581775"/>
            <a:ext cx="242374" cy="230832"/>
          </a:xfrm>
          <a:prstGeom prst="rect">
            <a:avLst/>
          </a:prstGeom>
          <a:noFill/>
        </p:spPr>
        <p:txBody>
          <a:bodyPr wrap="none" rtlCol="0">
            <a:spAutoFit/>
          </a:bodyPr>
          <a:lstStyle/>
          <a:p>
            <a:r>
              <a:rPr lang="tr-TR" sz="900" dirty="0"/>
              <a:t>2</a:t>
            </a:r>
          </a:p>
        </p:txBody>
      </p:sp>
      <p:sp>
        <p:nvSpPr>
          <p:cNvPr id="71" name="TextBox 70">
            <a:extLst>
              <a:ext uri="{FF2B5EF4-FFF2-40B4-BE49-F238E27FC236}">
                <a16:creationId xmlns:a16="http://schemas.microsoft.com/office/drawing/2014/main" id="{C4BBD893-AC7C-4E6F-9C0E-173918254D8C}"/>
              </a:ext>
            </a:extLst>
          </p:cNvPr>
          <p:cNvSpPr txBox="1"/>
          <p:nvPr/>
        </p:nvSpPr>
        <p:spPr>
          <a:xfrm>
            <a:off x="5126001" y="2273241"/>
            <a:ext cx="242374" cy="230832"/>
          </a:xfrm>
          <a:prstGeom prst="rect">
            <a:avLst/>
          </a:prstGeom>
          <a:noFill/>
        </p:spPr>
        <p:txBody>
          <a:bodyPr wrap="none" rtlCol="0">
            <a:spAutoFit/>
          </a:bodyPr>
          <a:lstStyle/>
          <a:p>
            <a:r>
              <a:rPr lang="tr-TR" sz="900" dirty="0"/>
              <a:t>2</a:t>
            </a:r>
          </a:p>
        </p:txBody>
      </p:sp>
      <p:sp>
        <p:nvSpPr>
          <p:cNvPr id="72" name="TextBox 71">
            <a:extLst>
              <a:ext uri="{FF2B5EF4-FFF2-40B4-BE49-F238E27FC236}">
                <a16:creationId xmlns:a16="http://schemas.microsoft.com/office/drawing/2014/main" id="{98CE79ED-A3BA-4DEA-8BDE-A1D2268C7A1C}"/>
              </a:ext>
            </a:extLst>
          </p:cNvPr>
          <p:cNvSpPr txBox="1"/>
          <p:nvPr/>
        </p:nvSpPr>
        <p:spPr>
          <a:xfrm>
            <a:off x="5748826" y="2812778"/>
            <a:ext cx="242374" cy="230832"/>
          </a:xfrm>
          <a:prstGeom prst="rect">
            <a:avLst/>
          </a:prstGeom>
          <a:noFill/>
        </p:spPr>
        <p:txBody>
          <a:bodyPr wrap="none" rtlCol="0">
            <a:spAutoFit/>
          </a:bodyPr>
          <a:lstStyle/>
          <a:p>
            <a:r>
              <a:rPr lang="tr-TR" sz="900" dirty="0"/>
              <a:t>7</a:t>
            </a:r>
          </a:p>
        </p:txBody>
      </p:sp>
      <p:sp>
        <p:nvSpPr>
          <p:cNvPr id="73" name="TextBox 72">
            <a:extLst>
              <a:ext uri="{FF2B5EF4-FFF2-40B4-BE49-F238E27FC236}">
                <a16:creationId xmlns:a16="http://schemas.microsoft.com/office/drawing/2014/main" id="{43071AC8-0134-49D2-A17B-845850559C0C}"/>
              </a:ext>
            </a:extLst>
          </p:cNvPr>
          <p:cNvSpPr txBox="1"/>
          <p:nvPr/>
        </p:nvSpPr>
        <p:spPr>
          <a:xfrm>
            <a:off x="3402055" y="2698145"/>
            <a:ext cx="242374" cy="230832"/>
          </a:xfrm>
          <a:prstGeom prst="rect">
            <a:avLst/>
          </a:prstGeom>
          <a:noFill/>
        </p:spPr>
        <p:txBody>
          <a:bodyPr wrap="none" rtlCol="0">
            <a:spAutoFit/>
          </a:bodyPr>
          <a:lstStyle/>
          <a:p>
            <a:r>
              <a:rPr lang="tr-TR" sz="900" dirty="0"/>
              <a:t>8</a:t>
            </a:r>
          </a:p>
        </p:txBody>
      </p:sp>
      <p:sp>
        <p:nvSpPr>
          <p:cNvPr id="85" name="TextBox 84">
            <a:extLst>
              <a:ext uri="{FF2B5EF4-FFF2-40B4-BE49-F238E27FC236}">
                <a16:creationId xmlns:a16="http://schemas.microsoft.com/office/drawing/2014/main" id="{BDCB0F1E-6FDE-4C96-83A4-DC2696EFAC32}"/>
              </a:ext>
            </a:extLst>
          </p:cNvPr>
          <p:cNvSpPr txBox="1"/>
          <p:nvPr/>
        </p:nvSpPr>
        <p:spPr>
          <a:xfrm>
            <a:off x="2962288" y="3830095"/>
            <a:ext cx="197411" cy="230832"/>
          </a:xfrm>
          <a:prstGeom prst="rect">
            <a:avLst/>
          </a:prstGeom>
          <a:noFill/>
        </p:spPr>
        <p:txBody>
          <a:bodyPr wrap="square" rtlCol="0">
            <a:spAutoFit/>
          </a:bodyPr>
          <a:lstStyle/>
          <a:p>
            <a:r>
              <a:rPr lang="tr-TR" sz="900" dirty="0"/>
              <a:t>6</a:t>
            </a:r>
          </a:p>
        </p:txBody>
      </p:sp>
      <p:sp>
        <p:nvSpPr>
          <p:cNvPr id="92" name="TextBox 91">
            <a:extLst>
              <a:ext uri="{FF2B5EF4-FFF2-40B4-BE49-F238E27FC236}">
                <a16:creationId xmlns:a16="http://schemas.microsoft.com/office/drawing/2014/main" id="{42F5CCCA-DC0B-4E83-9324-8D9CE0E06DCB}"/>
              </a:ext>
            </a:extLst>
          </p:cNvPr>
          <p:cNvSpPr txBox="1"/>
          <p:nvPr/>
        </p:nvSpPr>
        <p:spPr>
          <a:xfrm>
            <a:off x="5021539" y="2580432"/>
            <a:ext cx="242374" cy="230832"/>
          </a:xfrm>
          <a:prstGeom prst="rect">
            <a:avLst/>
          </a:prstGeom>
          <a:noFill/>
        </p:spPr>
        <p:txBody>
          <a:bodyPr wrap="none" rtlCol="0">
            <a:spAutoFit/>
          </a:bodyPr>
          <a:lstStyle/>
          <a:p>
            <a:r>
              <a:rPr lang="tr-TR" sz="900" dirty="0"/>
              <a:t>4</a:t>
            </a:r>
          </a:p>
        </p:txBody>
      </p:sp>
      <p:sp>
        <p:nvSpPr>
          <p:cNvPr id="102" name="TextBox 101">
            <a:extLst>
              <a:ext uri="{FF2B5EF4-FFF2-40B4-BE49-F238E27FC236}">
                <a16:creationId xmlns:a16="http://schemas.microsoft.com/office/drawing/2014/main" id="{B2485D84-5FA2-4017-B28D-DF2A9CECC050}"/>
              </a:ext>
            </a:extLst>
          </p:cNvPr>
          <p:cNvSpPr txBox="1"/>
          <p:nvPr/>
        </p:nvSpPr>
        <p:spPr>
          <a:xfrm>
            <a:off x="516609" y="2869946"/>
            <a:ext cx="409086" cy="253916"/>
          </a:xfrm>
          <a:prstGeom prst="rect">
            <a:avLst/>
          </a:prstGeom>
          <a:noFill/>
        </p:spPr>
        <p:txBody>
          <a:bodyPr wrap="none" rtlCol="0">
            <a:spAutoFit/>
          </a:bodyPr>
          <a:lstStyle/>
          <a:p>
            <a:r>
              <a:rPr lang="tr-TR" sz="1050" dirty="0"/>
              <a:t>[0,-]</a:t>
            </a:r>
          </a:p>
        </p:txBody>
      </p:sp>
      <p:sp>
        <p:nvSpPr>
          <p:cNvPr id="103" name="TextBox 102">
            <a:extLst>
              <a:ext uri="{FF2B5EF4-FFF2-40B4-BE49-F238E27FC236}">
                <a16:creationId xmlns:a16="http://schemas.microsoft.com/office/drawing/2014/main" id="{09FAA3F0-9151-4394-9434-F8F637C1CC7A}"/>
              </a:ext>
            </a:extLst>
          </p:cNvPr>
          <p:cNvSpPr txBox="1"/>
          <p:nvPr/>
        </p:nvSpPr>
        <p:spPr>
          <a:xfrm>
            <a:off x="1029846" y="2872283"/>
            <a:ext cx="409086" cy="253916"/>
          </a:xfrm>
          <a:prstGeom prst="rect">
            <a:avLst/>
          </a:prstGeom>
          <a:noFill/>
        </p:spPr>
        <p:txBody>
          <a:bodyPr wrap="none" rtlCol="0">
            <a:spAutoFit/>
          </a:bodyPr>
          <a:lstStyle/>
          <a:p>
            <a:r>
              <a:rPr lang="tr-TR" sz="1050" dirty="0"/>
              <a:t>[2,-]</a:t>
            </a:r>
          </a:p>
        </p:txBody>
      </p:sp>
      <p:sp>
        <p:nvSpPr>
          <p:cNvPr id="104" name="TextBox 103">
            <a:extLst>
              <a:ext uri="{FF2B5EF4-FFF2-40B4-BE49-F238E27FC236}">
                <a16:creationId xmlns:a16="http://schemas.microsoft.com/office/drawing/2014/main" id="{A7FE09E5-E95C-4912-91A3-F01D52E4966F}"/>
              </a:ext>
            </a:extLst>
          </p:cNvPr>
          <p:cNvSpPr txBox="1"/>
          <p:nvPr/>
        </p:nvSpPr>
        <p:spPr>
          <a:xfrm>
            <a:off x="1610649" y="2888795"/>
            <a:ext cx="409086" cy="253916"/>
          </a:xfrm>
          <a:prstGeom prst="rect">
            <a:avLst/>
          </a:prstGeom>
          <a:noFill/>
        </p:spPr>
        <p:txBody>
          <a:bodyPr wrap="none" rtlCol="0">
            <a:spAutoFit/>
          </a:bodyPr>
          <a:lstStyle/>
          <a:p>
            <a:r>
              <a:rPr lang="tr-TR" sz="1050" dirty="0"/>
              <a:t>[6,-]</a:t>
            </a:r>
          </a:p>
        </p:txBody>
      </p:sp>
      <p:sp>
        <p:nvSpPr>
          <p:cNvPr id="105" name="TextBox 104">
            <a:extLst>
              <a:ext uri="{FF2B5EF4-FFF2-40B4-BE49-F238E27FC236}">
                <a16:creationId xmlns:a16="http://schemas.microsoft.com/office/drawing/2014/main" id="{79C0724E-7A30-47D1-9B50-D2F4CEB55A89}"/>
              </a:ext>
            </a:extLst>
          </p:cNvPr>
          <p:cNvSpPr txBox="1"/>
          <p:nvPr/>
        </p:nvSpPr>
        <p:spPr>
          <a:xfrm>
            <a:off x="2355248" y="2224445"/>
            <a:ext cx="478016" cy="253916"/>
          </a:xfrm>
          <a:prstGeom prst="rect">
            <a:avLst/>
          </a:prstGeom>
          <a:noFill/>
        </p:spPr>
        <p:txBody>
          <a:bodyPr wrap="none" rtlCol="0">
            <a:spAutoFit/>
          </a:bodyPr>
          <a:lstStyle/>
          <a:p>
            <a:r>
              <a:rPr lang="tr-TR" sz="1050" dirty="0"/>
              <a:t>[12,-]</a:t>
            </a:r>
          </a:p>
        </p:txBody>
      </p:sp>
      <p:sp>
        <p:nvSpPr>
          <p:cNvPr id="106" name="TextBox 105">
            <a:extLst>
              <a:ext uri="{FF2B5EF4-FFF2-40B4-BE49-F238E27FC236}">
                <a16:creationId xmlns:a16="http://schemas.microsoft.com/office/drawing/2014/main" id="{0BA655DD-470C-44C0-9E99-61676FBCACD6}"/>
              </a:ext>
            </a:extLst>
          </p:cNvPr>
          <p:cNvSpPr txBox="1"/>
          <p:nvPr/>
        </p:nvSpPr>
        <p:spPr>
          <a:xfrm>
            <a:off x="2234153" y="2924728"/>
            <a:ext cx="894426" cy="253916"/>
          </a:xfrm>
          <a:prstGeom prst="rect">
            <a:avLst/>
          </a:prstGeom>
          <a:noFill/>
        </p:spPr>
        <p:txBody>
          <a:bodyPr wrap="square" rtlCol="0">
            <a:spAutoFit/>
          </a:bodyPr>
          <a:lstStyle/>
          <a:p>
            <a:r>
              <a:rPr lang="tr-TR" sz="1050" dirty="0"/>
              <a:t>[9, -]</a:t>
            </a:r>
          </a:p>
        </p:txBody>
      </p:sp>
      <p:sp>
        <p:nvSpPr>
          <p:cNvPr id="107" name="TextBox 106">
            <a:extLst>
              <a:ext uri="{FF2B5EF4-FFF2-40B4-BE49-F238E27FC236}">
                <a16:creationId xmlns:a16="http://schemas.microsoft.com/office/drawing/2014/main" id="{320AF35F-3BA6-49DD-8275-4551A4613CF2}"/>
              </a:ext>
            </a:extLst>
          </p:cNvPr>
          <p:cNvSpPr txBox="1"/>
          <p:nvPr/>
        </p:nvSpPr>
        <p:spPr>
          <a:xfrm>
            <a:off x="2388017" y="3517250"/>
            <a:ext cx="478016" cy="253916"/>
          </a:xfrm>
          <a:prstGeom prst="rect">
            <a:avLst/>
          </a:prstGeom>
          <a:noFill/>
        </p:spPr>
        <p:txBody>
          <a:bodyPr wrap="none" rtlCol="0">
            <a:spAutoFit/>
          </a:bodyPr>
          <a:lstStyle/>
          <a:p>
            <a:r>
              <a:rPr lang="tr-TR" sz="1050" dirty="0"/>
              <a:t>[13,-]</a:t>
            </a:r>
          </a:p>
        </p:txBody>
      </p:sp>
      <p:sp>
        <p:nvSpPr>
          <p:cNvPr id="108" name="TextBox 107">
            <a:extLst>
              <a:ext uri="{FF2B5EF4-FFF2-40B4-BE49-F238E27FC236}">
                <a16:creationId xmlns:a16="http://schemas.microsoft.com/office/drawing/2014/main" id="{AA2DD198-6119-47FB-BD0B-5B83E4DD38A0}"/>
              </a:ext>
            </a:extLst>
          </p:cNvPr>
          <p:cNvSpPr txBox="1"/>
          <p:nvPr/>
        </p:nvSpPr>
        <p:spPr>
          <a:xfrm>
            <a:off x="2897243" y="2757110"/>
            <a:ext cx="508473" cy="253916"/>
          </a:xfrm>
          <a:prstGeom prst="rect">
            <a:avLst/>
          </a:prstGeom>
          <a:noFill/>
        </p:spPr>
        <p:txBody>
          <a:bodyPr wrap="none" rtlCol="0">
            <a:spAutoFit/>
          </a:bodyPr>
          <a:lstStyle/>
          <a:p>
            <a:r>
              <a:rPr lang="tr-TR" sz="1050" dirty="0"/>
              <a:t>[15, -]</a:t>
            </a:r>
          </a:p>
        </p:txBody>
      </p:sp>
      <p:sp>
        <p:nvSpPr>
          <p:cNvPr id="109" name="TextBox 108">
            <a:extLst>
              <a:ext uri="{FF2B5EF4-FFF2-40B4-BE49-F238E27FC236}">
                <a16:creationId xmlns:a16="http://schemas.microsoft.com/office/drawing/2014/main" id="{4D87CC17-9906-4347-A557-3652F6B38302}"/>
              </a:ext>
            </a:extLst>
          </p:cNvPr>
          <p:cNvSpPr txBox="1"/>
          <p:nvPr/>
        </p:nvSpPr>
        <p:spPr>
          <a:xfrm>
            <a:off x="5347293" y="2254564"/>
            <a:ext cx="986167" cy="253916"/>
          </a:xfrm>
          <a:prstGeom prst="rect">
            <a:avLst/>
          </a:prstGeom>
          <a:noFill/>
        </p:spPr>
        <p:txBody>
          <a:bodyPr wrap="none" rtlCol="0">
            <a:spAutoFit/>
          </a:bodyPr>
          <a:lstStyle/>
          <a:p>
            <a:r>
              <a:rPr lang="tr-TR" sz="1050" dirty="0"/>
              <a:t>[</a:t>
            </a:r>
            <a:r>
              <a:rPr lang="tr-TR" sz="1050" dirty="0" err="1"/>
              <a:t>max</a:t>
            </a:r>
            <a:r>
              <a:rPr lang="tr-TR" sz="1050" dirty="0"/>
              <a:t>{35,29}, -]</a:t>
            </a:r>
          </a:p>
        </p:txBody>
      </p:sp>
      <p:sp>
        <p:nvSpPr>
          <p:cNvPr id="110" name="TextBox 109">
            <a:extLst>
              <a:ext uri="{FF2B5EF4-FFF2-40B4-BE49-F238E27FC236}">
                <a16:creationId xmlns:a16="http://schemas.microsoft.com/office/drawing/2014/main" id="{62D22075-A7FB-4ADE-A67A-4D76226AC255}"/>
              </a:ext>
            </a:extLst>
          </p:cNvPr>
          <p:cNvSpPr txBox="1"/>
          <p:nvPr/>
        </p:nvSpPr>
        <p:spPr>
          <a:xfrm rot="16200000">
            <a:off x="3591451" y="1925904"/>
            <a:ext cx="955711" cy="253916"/>
          </a:xfrm>
          <a:prstGeom prst="rect">
            <a:avLst/>
          </a:prstGeom>
          <a:noFill/>
        </p:spPr>
        <p:txBody>
          <a:bodyPr wrap="none" rtlCol="0">
            <a:spAutoFit/>
          </a:bodyPr>
          <a:lstStyle/>
          <a:p>
            <a:r>
              <a:rPr lang="tr-TR" sz="1050" dirty="0"/>
              <a:t>[</a:t>
            </a:r>
            <a:r>
              <a:rPr lang="tr-TR" sz="1050" dirty="0" err="1"/>
              <a:t>max</a:t>
            </a:r>
            <a:r>
              <a:rPr lang="tr-TR" sz="1050" dirty="0"/>
              <a:t>{16,23},-]</a:t>
            </a:r>
          </a:p>
        </p:txBody>
      </p:sp>
      <p:sp>
        <p:nvSpPr>
          <p:cNvPr id="111" name="TextBox 110">
            <a:extLst>
              <a:ext uri="{FF2B5EF4-FFF2-40B4-BE49-F238E27FC236}">
                <a16:creationId xmlns:a16="http://schemas.microsoft.com/office/drawing/2014/main" id="{5B261120-C6FE-42DB-A3B6-C0AF0E74196B}"/>
              </a:ext>
            </a:extLst>
          </p:cNvPr>
          <p:cNvSpPr txBox="1"/>
          <p:nvPr/>
        </p:nvSpPr>
        <p:spPr>
          <a:xfrm rot="16200000">
            <a:off x="3730440" y="3042354"/>
            <a:ext cx="955711" cy="253916"/>
          </a:xfrm>
          <a:prstGeom prst="rect">
            <a:avLst/>
          </a:prstGeom>
          <a:noFill/>
        </p:spPr>
        <p:txBody>
          <a:bodyPr wrap="none" rtlCol="0">
            <a:spAutoFit/>
          </a:bodyPr>
          <a:lstStyle/>
          <a:p>
            <a:r>
              <a:rPr lang="tr-TR" sz="1050" dirty="0"/>
              <a:t>[</a:t>
            </a:r>
            <a:r>
              <a:rPr lang="tr-TR" sz="1050" dirty="0" err="1"/>
              <a:t>max</a:t>
            </a:r>
            <a:r>
              <a:rPr lang="tr-TR" sz="1050" dirty="0"/>
              <a:t>{20,14},-]</a:t>
            </a:r>
          </a:p>
        </p:txBody>
      </p:sp>
      <p:sp>
        <p:nvSpPr>
          <p:cNvPr id="112" name="TextBox 111">
            <a:extLst>
              <a:ext uri="{FF2B5EF4-FFF2-40B4-BE49-F238E27FC236}">
                <a16:creationId xmlns:a16="http://schemas.microsoft.com/office/drawing/2014/main" id="{42F79924-20CE-4E92-AD43-E2426702EC25}"/>
              </a:ext>
            </a:extLst>
          </p:cNvPr>
          <p:cNvSpPr txBox="1"/>
          <p:nvPr/>
        </p:nvSpPr>
        <p:spPr>
          <a:xfrm>
            <a:off x="4585281" y="3338294"/>
            <a:ext cx="508473" cy="253916"/>
          </a:xfrm>
          <a:prstGeom prst="rect">
            <a:avLst/>
          </a:prstGeom>
          <a:noFill/>
        </p:spPr>
        <p:txBody>
          <a:bodyPr wrap="none" rtlCol="0">
            <a:spAutoFit/>
          </a:bodyPr>
          <a:lstStyle/>
          <a:p>
            <a:r>
              <a:rPr lang="tr-TR" sz="1050" dirty="0"/>
              <a:t>[22, -]</a:t>
            </a:r>
          </a:p>
        </p:txBody>
      </p:sp>
      <p:sp>
        <p:nvSpPr>
          <p:cNvPr id="113" name="TextBox 112">
            <a:extLst>
              <a:ext uri="{FF2B5EF4-FFF2-40B4-BE49-F238E27FC236}">
                <a16:creationId xmlns:a16="http://schemas.microsoft.com/office/drawing/2014/main" id="{AB572C75-E3C3-471B-9030-6241E33650AE}"/>
              </a:ext>
            </a:extLst>
          </p:cNvPr>
          <p:cNvSpPr txBox="1"/>
          <p:nvPr/>
        </p:nvSpPr>
        <p:spPr>
          <a:xfrm>
            <a:off x="4585281" y="1993996"/>
            <a:ext cx="508473" cy="253916"/>
          </a:xfrm>
          <a:prstGeom prst="rect">
            <a:avLst/>
          </a:prstGeom>
          <a:noFill/>
        </p:spPr>
        <p:txBody>
          <a:bodyPr wrap="none" rtlCol="0">
            <a:spAutoFit/>
          </a:bodyPr>
          <a:lstStyle/>
          <a:p>
            <a:r>
              <a:rPr lang="tr-TR" sz="1050" dirty="0"/>
              <a:t>[33, -]</a:t>
            </a:r>
          </a:p>
        </p:txBody>
      </p:sp>
      <p:sp>
        <p:nvSpPr>
          <p:cNvPr id="114" name="TextBox 113">
            <a:extLst>
              <a:ext uri="{FF2B5EF4-FFF2-40B4-BE49-F238E27FC236}">
                <a16:creationId xmlns:a16="http://schemas.microsoft.com/office/drawing/2014/main" id="{6A2DB586-41B0-4CF7-BD6D-12B8D6002203}"/>
              </a:ext>
            </a:extLst>
          </p:cNvPr>
          <p:cNvSpPr txBox="1"/>
          <p:nvPr/>
        </p:nvSpPr>
        <p:spPr>
          <a:xfrm>
            <a:off x="4571873" y="2582582"/>
            <a:ext cx="478016" cy="253916"/>
          </a:xfrm>
          <a:prstGeom prst="rect">
            <a:avLst/>
          </a:prstGeom>
          <a:noFill/>
        </p:spPr>
        <p:txBody>
          <a:bodyPr wrap="none" rtlCol="0">
            <a:spAutoFit/>
          </a:bodyPr>
          <a:lstStyle/>
          <a:p>
            <a:r>
              <a:rPr lang="tr-TR" sz="1050" dirty="0"/>
              <a:t>[25,-]</a:t>
            </a:r>
          </a:p>
        </p:txBody>
      </p:sp>
      <p:sp>
        <p:nvSpPr>
          <p:cNvPr id="115" name="TextBox 114">
            <a:extLst>
              <a:ext uri="{FF2B5EF4-FFF2-40B4-BE49-F238E27FC236}">
                <a16:creationId xmlns:a16="http://schemas.microsoft.com/office/drawing/2014/main" id="{C764ED45-CBC8-467C-B93C-A555F0C66612}"/>
              </a:ext>
            </a:extLst>
          </p:cNvPr>
          <p:cNvSpPr txBox="1"/>
          <p:nvPr/>
        </p:nvSpPr>
        <p:spPr>
          <a:xfrm>
            <a:off x="3162392" y="3552969"/>
            <a:ext cx="508473" cy="253916"/>
          </a:xfrm>
          <a:prstGeom prst="rect">
            <a:avLst/>
          </a:prstGeom>
          <a:noFill/>
        </p:spPr>
        <p:txBody>
          <a:bodyPr wrap="none" rtlCol="0">
            <a:spAutoFit/>
          </a:bodyPr>
          <a:lstStyle/>
          <a:p>
            <a:r>
              <a:rPr lang="tr-TR" sz="1050" dirty="0"/>
              <a:t>[19, -]</a:t>
            </a:r>
          </a:p>
        </p:txBody>
      </p:sp>
      <p:sp>
        <p:nvSpPr>
          <p:cNvPr id="116" name="TextBox 115">
            <a:extLst>
              <a:ext uri="{FF2B5EF4-FFF2-40B4-BE49-F238E27FC236}">
                <a16:creationId xmlns:a16="http://schemas.microsoft.com/office/drawing/2014/main" id="{F1124B95-0A08-45A2-B756-5E49F90D28F6}"/>
              </a:ext>
            </a:extLst>
          </p:cNvPr>
          <p:cNvSpPr txBox="1"/>
          <p:nvPr/>
        </p:nvSpPr>
        <p:spPr>
          <a:xfrm>
            <a:off x="5940481" y="2942298"/>
            <a:ext cx="955711" cy="253916"/>
          </a:xfrm>
          <a:prstGeom prst="rect">
            <a:avLst/>
          </a:prstGeom>
          <a:noFill/>
        </p:spPr>
        <p:txBody>
          <a:bodyPr wrap="none" rtlCol="0">
            <a:spAutoFit/>
          </a:bodyPr>
          <a:lstStyle/>
          <a:p>
            <a:r>
              <a:rPr lang="tr-TR" sz="1050" dirty="0"/>
              <a:t>[</a:t>
            </a:r>
            <a:r>
              <a:rPr lang="tr-TR" sz="1050" dirty="0" err="1"/>
              <a:t>max</a:t>
            </a:r>
            <a:r>
              <a:rPr lang="tr-TR" sz="1050" dirty="0"/>
              <a:t>{27,42},-]</a:t>
            </a:r>
          </a:p>
        </p:txBody>
      </p:sp>
      <p:sp>
        <p:nvSpPr>
          <p:cNvPr id="3" name="İçerik Yer Tutucusu 2">
            <a:extLst>
              <a:ext uri="{FF2B5EF4-FFF2-40B4-BE49-F238E27FC236}">
                <a16:creationId xmlns:a16="http://schemas.microsoft.com/office/drawing/2014/main" id="{2FA76A15-C742-F068-CC9C-7CD387154A79}"/>
              </a:ext>
            </a:extLst>
          </p:cNvPr>
          <p:cNvSpPr>
            <a:spLocks noGrp="1"/>
          </p:cNvSpPr>
          <p:nvPr>
            <p:ph idx="1"/>
          </p:nvPr>
        </p:nvSpPr>
        <p:spPr/>
        <p:txBody>
          <a:bodyPr/>
          <a:lstStyle/>
          <a:p>
            <a:endParaRPr lang="tr-TR"/>
          </a:p>
        </p:txBody>
      </p:sp>
      <p:sp>
        <p:nvSpPr>
          <p:cNvPr id="2" name="Başlık 1">
            <a:extLst>
              <a:ext uri="{FF2B5EF4-FFF2-40B4-BE49-F238E27FC236}">
                <a16:creationId xmlns:a16="http://schemas.microsoft.com/office/drawing/2014/main" id="{B3482835-45CD-09B5-9BC5-D9581942623D}"/>
              </a:ext>
            </a:extLst>
          </p:cNvPr>
          <p:cNvSpPr>
            <a:spLocks noGrp="1"/>
          </p:cNvSpPr>
          <p:nvPr>
            <p:ph type="title"/>
          </p:nvPr>
        </p:nvSpPr>
        <p:spPr/>
        <p:txBody>
          <a:bodyPr/>
          <a:lstStyle/>
          <a:p>
            <a:endParaRPr lang="tr-TR"/>
          </a:p>
        </p:txBody>
      </p:sp>
      <p:pic>
        <p:nvPicPr>
          <p:cNvPr id="12" name="Picture 11">
            <a:extLst>
              <a:ext uri="{FF2B5EF4-FFF2-40B4-BE49-F238E27FC236}">
                <a16:creationId xmlns:a16="http://schemas.microsoft.com/office/drawing/2014/main" id="{E6F4B9A5-47DD-A37A-FC92-6C67EBA7DB95}"/>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862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500"/>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500"/>
                                        <p:tgtEl>
                                          <p:spTgt spid="10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fade">
                                      <p:cBhvr>
                                        <p:cTn id="32" dur="500"/>
                                        <p:tgtEl>
                                          <p:spTgt spid="1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fade">
                                      <p:cBhvr>
                                        <p:cTn id="57" dur="500"/>
                                        <p:tgtEl>
                                          <p:spTgt spid="1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4"/>
                                        </p:tgtEl>
                                        <p:attrNameLst>
                                          <p:attrName>style.visibility</p:attrName>
                                        </p:attrNameLst>
                                      </p:cBhvr>
                                      <p:to>
                                        <p:strVal val="visible"/>
                                      </p:to>
                                    </p:set>
                                    <p:animEffect transition="in" filter="fade">
                                      <p:cBhvr>
                                        <p:cTn id="62" dur="500"/>
                                        <p:tgtEl>
                                          <p:spTgt spid="1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500"/>
                                        <p:tgtEl>
                                          <p:spTgt spid="11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fade">
                                      <p:cBhvr>
                                        <p:cTn id="72" dur="500"/>
                                        <p:tgtEl>
                                          <p:spTgt spid="10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fade">
                                      <p:cBhvr>
                                        <p:cTn id="7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BA545F1-353C-46C3-8D1E-091603DFD8EC}"/>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3" name="Oval 2">
            <a:extLst>
              <a:ext uri="{FF2B5EF4-FFF2-40B4-BE49-F238E27FC236}">
                <a16:creationId xmlns:a16="http://schemas.microsoft.com/office/drawing/2014/main" id="{5E801C55-A846-41E5-AEDD-2FC1C68A2744}"/>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4" name="Oval 3">
            <a:extLst>
              <a:ext uri="{FF2B5EF4-FFF2-40B4-BE49-F238E27FC236}">
                <a16:creationId xmlns:a16="http://schemas.microsoft.com/office/drawing/2014/main" id="{E72D0438-9AD4-41C1-B5B7-9C0A502453E4}"/>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5" name="Oval 4">
            <a:extLst>
              <a:ext uri="{FF2B5EF4-FFF2-40B4-BE49-F238E27FC236}">
                <a16:creationId xmlns:a16="http://schemas.microsoft.com/office/drawing/2014/main" id="{B7177762-0C32-4AC8-A8B7-F87EB0B9D144}"/>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I</a:t>
            </a:r>
          </a:p>
        </p:txBody>
      </p:sp>
      <p:sp>
        <p:nvSpPr>
          <p:cNvPr id="6" name="Oval 5">
            <a:extLst>
              <a:ext uri="{FF2B5EF4-FFF2-40B4-BE49-F238E27FC236}">
                <a16:creationId xmlns:a16="http://schemas.microsoft.com/office/drawing/2014/main" id="{8C096577-F588-471C-9209-F718B1FF1866}"/>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7" name="Oval 6">
            <a:extLst>
              <a:ext uri="{FF2B5EF4-FFF2-40B4-BE49-F238E27FC236}">
                <a16:creationId xmlns:a16="http://schemas.microsoft.com/office/drawing/2014/main" id="{45D2BCE7-844F-4CE4-BFD6-FD7B7DA73E8A}"/>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D</a:t>
            </a:r>
          </a:p>
        </p:txBody>
      </p:sp>
      <p:sp>
        <p:nvSpPr>
          <p:cNvPr id="8" name="Oval 7">
            <a:extLst>
              <a:ext uri="{FF2B5EF4-FFF2-40B4-BE49-F238E27FC236}">
                <a16:creationId xmlns:a16="http://schemas.microsoft.com/office/drawing/2014/main" id="{7CC5B434-8264-4381-9CB8-94884454A0D6}"/>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G</a:t>
            </a:r>
          </a:p>
        </p:txBody>
      </p:sp>
      <p:sp>
        <p:nvSpPr>
          <p:cNvPr id="9" name="Oval 8">
            <a:extLst>
              <a:ext uri="{FF2B5EF4-FFF2-40B4-BE49-F238E27FC236}">
                <a16:creationId xmlns:a16="http://schemas.microsoft.com/office/drawing/2014/main" id="{A8573F2E-6393-4077-867A-5199B2EBD43D}"/>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cxnSp>
        <p:nvCxnSpPr>
          <p:cNvPr id="10" name="Straight Arrow Connector 9">
            <a:extLst>
              <a:ext uri="{FF2B5EF4-FFF2-40B4-BE49-F238E27FC236}">
                <a16:creationId xmlns:a16="http://schemas.microsoft.com/office/drawing/2014/main" id="{F711D4A7-EEAD-4B77-819C-AB5F4495E0B5}"/>
              </a:ext>
            </a:extLst>
          </p:cNvPr>
          <p:cNvCxnSpPr>
            <a:stCxn id="2" idx="6"/>
            <a:endCxn id="3"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4784ED5-7081-44F7-96A4-3550FA6D02B3}"/>
              </a:ext>
            </a:extLst>
          </p:cNvPr>
          <p:cNvCxnSpPr>
            <a:stCxn id="3" idx="6"/>
            <a:endCxn id="4"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166C1A-91B2-4A1E-B188-5592D826E237}"/>
              </a:ext>
            </a:extLst>
          </p:cNvPr>
          <p:cNvCxnSpPr>
            <a:cxnSpLocks/>
            <a:stCxn id="4" idx="7"/>
            <a:endCxn id="5"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DF195B-51B6-4671-9979-A21A10CC0A57}"/>
              </a:ext>
            </a:extLst>
          </p:cNvPr>
          <p:cNvCxnSpPr>
            <a:stCxn id="4" idx="5"/>
            <a:endCxn id="7"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EAC268-DB00-4091-ACD1-E7730E96A975}"/>
              </a:ext>
            </a:extLst>
          </p:cNvPr>
          <p:cNvCxnSpPr>
            <a:stCxn id="4" idx="6"/>
            <a:endCxn id="6"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9169D1F-A40A-4DCC-B195-B6C61CDC7A6D}"/>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cxnSp>
        <p:nvCxnSpPr>
          <p:cNvPr id="16" name="Straight Arrow Connector 15">
            <a:extLst>
              <a:ext uri="{FF2B5EF4-FFF2-40B4-BE49-F238E27FC236}">
                <a16:creationId xmlns:a16="http://schemas.microsoft.com/office/drawing/2014/main" id="{04CA8B71-BDAB-4713-8C36-8D325694D7D2}"/>
              </a:ext>
            </a:extLst>
          </p:cNvPr>
          <p:cNvCxnSpPr>
            <a:stCxn id="6" idx="6"/>
            <a:endCxn id="15"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D8650FD-574C-423C-8E54-65AB6F7CA5C2}"/>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H</a:t>
            </a:r>
          </a:p>
        </p:txBody>
      </p:sp>
      <p:cxnSp>
        <p:nvCxnSpPr>
          <p:cNvPr id="18" name="Straight Arrow Connector 17">
            <a:extLst>
              <a:ext uri="{FF2B5EF4-FFF2-40B4-BE49-F238E27FC236}">
                <a16:creationId xmlns:a16="http://schemas.microsoft.com/office/drawing/2014/main" id="{B0BC69AB-20B5-4092-A5CB-C5DDFB866BF6}"/>
              </a:ext>
            </a:extLst>
          </p:cNvPr>
          <p:cNvCxnSpPr>
            <a:stCxn id="6" idx="6"/>
            <a:endCxn id="17"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EF244EB-FAD1-4283-A27E-DC5E270D0922}"/>
              </a:ext>
            </a:extLst>
          </p:cNvPr>
          <p:cNvCxnSpPr>
            <a:stCxn id="7" idx="6"/>
            <a:endCxn id="8"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A8B8A9-D5F5-4149-BADA-4ACE3106E127}"/>
              </a:ext>
            </a:extLst>
          </p:cNvPr>
          <p:cNvCxnSpPr>
            <a:stCxn id="8" idx="6"/>
            <a:endCxn id="17"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EC9190-79E6-4423-ABE1-738A0DFFD576}"/>
              </a:ext>
            </a:extLst>
          </p:cNvPr>
          <p:cNvCxnSpPr>
            <a:stCxn id="5" idx="6"/>
            <a:endCxn id="9"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1ECC50-C6F1-42EF-BEC3-504891266BBC}"/>
              </a:ext>
            </a:extLst>
          </p:cNvPr>
          <p:cNvCxnSpPr>
            <a:stCxn id="15" idx="6"/>
            <a:endCxn id="9"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79829C3-A97D-4981-860F-6A3F3DDFFDF4}"/>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K</a:t>
            </a:r>
          </a:p>
        </p:txBody>
      </p:sp>
      <p:sp>
        <p:nvSpPr>
          <p:cNvPr id="24" name="Oval 23">
            <a:extLst>
              <a:ext uri="{FF2B5EF4-FFF2-40B4-BE49-F238E27FC236}">
                <a16:creationId xmlns:a16="http://schemas.microsoft.com/office/drawing/2014/main" id="{D6278CA8-7BDB-4185-9B2D-66ED8065A626}"/>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25" name="Oval 24">
            <a:extLst>
              <a:ext uri="{FF2B5EF4-FFF2-40B4-BE49-F238E27FC236}">
                <a16:creationId xmlns:a16="http://schemas.microsoft.com/office/drawing/2014/main" id="{289DF42E-B0C2-44F0-8F4F-C104E1E6C753}"/>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cxnSp>
        <p:nvCxnSpPr>
          <p:cNvPr id="26" name="Straight Arrow Connector 25">
            <a:extLst>
              <a:ext uri="{FF2B5EF4-FFF2-40B4-BE49-F238E27FC236}">
                <a16:creationId xmlns:a16="http://schemas.microsoft.com/office/drawing/2014/main" id="{7395B308-3CAF-41D1-AE4A-00A9200C83CD}"/>
              </a:ext>
            </a:extLst>
          </p:cNvPr>
          <p:cNvCxnSpPr>
            <a:stCxn id="9" idx="6"/>
            <a:endCxn id="24"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E345F64-22EE-47ED-BE86-5DE2C4266D43}"/>
              </a:ext>
            </a:extLst>
          </p:cNvPr>
          <p:cNvCxnSpPr>
            <a:stCxn id="9" idx="6"/>
            <a:endCxn id="23"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413B24-AFB0-4E10-81D5-084AAB561317}"/>
              </a:ext>
            </a:extLst>
          </p:cNvPr>
          <p:cNvCxnSpPr>
            <a:stCxn id="24" idx="6"/>
            <a:endCxn id="25"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279C5-27C4-4606-A253-914665FBAFD9}"/>
              </a:ext>
            </a:extLst>
          </p:cNvPr>
          <p:cNvCxnSpPr>
            <a:stCxn id="23" idx="6"/>
            <a:endCxn id="25"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82C3A5E-A8BB-4284-A9A0-992B1A03C733}"/>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dirty="0"/>
          </a:p>
        </p:txBody>
      </p:sp>
      <p:sp>
        <p:nvSpPr>
          <p:cNvPr id="31" name="Oval 30">
            <a:extLst>
              <a:ext uri="{FF2B5EF4-FFF2-40B4-BE49-F238E27FC236}">
                <a16:creationId xmlns:a16="http://schemas.microsoft.com/office/drawing/2014/main" id="{22768063-2FA5-40DD-866B-6E0B6B145998}"/>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M</a:t>
            </a:r>
          </a:p>
        </p:txBody>
      </p:sp>
      <p:cxnSp>
        <p:nvCxnSpPr>
          <p:cNvPr id="32" name="Straight Arrow Connector 31">
            <a:extLst>
              <a:ext uri="{FF2B5EF4-FFF2-40B4-BE49-F238E27FC236}">
                <a16:creationId xmlns:a16="http://schemas.microsoft.com/office/drawing/2014/main" id="{5EC79F87-1416-4462-9C69-C8AD6F949E8B}"/>
              </a:ext>
            </a:extLst>
          </p:cNvPr>
          <p:cNvCxnSpPr>
            <a:stCxn id="17" idx="6"/>
            <a:endCxn id="31"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0BF2DBF-8A8F-48ED-AC61-D8B487A6D35C}"/>
              </a:ext>
            </a:extLst>
          </p:cNvPr>
          <p:cNvCxnSpPr>
            <a:stCxn id="31" idx="6"/>
            <a:endCxn id="30"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C7F59B6-35AA-45C2-B076-699ED4890A8C}"/>
              </a:ext>
            </a:extLst>
          </p:cNvPr>
          <p:cNvCxnSpPr>
            <a:stCxn id="25" idx="5"/>
            <a:endCxn id="30"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55CD74F-A097-4A51-861D-129CE0A9EA4A}"/>
              </a:ext>
            </a:extLst>
          </p:cNvPr>
          <p:cNvSpPr txBox="1"/>
          <p:nvPr/>
        </p:nvSpPr>
        <p:spPr>
          <a:xfrm>
            <a:off x="5168402" y="3351446"/>
            <a:ext cx="242374" cy="230832"/>
          </a:xfrm>
          <a:prstGeom prst="rect">
            <a:avLst/>
          </a:prstGeom>
          <a:noFill/>
        </p:spPr>
        <p:txBody>
          <a:bodyPr wrap="none" rtlCol="0">
            <a:spAutoFit/>
          </a:bodyPr>
          <a:lstStyle/>
          <a:p>
            <a:r>
              <a:rPr lang="tr-TR" sz="900" dirty="0"/>
              <a:t>5</a:t>
            </a:r>
          </a:p>
        </p:txBody>
      </p:sp>
      <p:sp>
        <p:nvSpPr>
          <p:cNvPr id="36" name="TextBox 35">
            <a:extLst>
              <a:ext uri="{FF2B5EF4-FFF2-40B4-BE49-F238E27FC236}">
                <a16:creationId xmlns:a16="http://schemas.microsoft.com/office/drawing/2014/main" id="{21664082-E12F-4030-A450-0CBDDA587DF1}"/>
              </a:ext>
            </a:extLst>
          </p:cNvPr>
          <p:cNvSpPr txBox="1"/>
          <p:nvPr/>
        </p:nvSpPr>
        <p:spPr>
          <a:xfrm>
            <a:off x="1388235" y="3082892"/>
            <a:ext cx="242374" cy="230832"/>
          </a:xfrm>
          <a:prstGeom prst="rect">
            <a:avLst/>
          </a:prstGeom>
          <a:noFill/>
        </p:spPr>
        <p:txBody>
          <a:bodyPr wrap="none" rtlCol="0">
            <a:spAutoFit/>
          </a:bodyPr>
          <a:lstStyle/>
          <a:p>
            <a:r>
              <a:rPr lang="tr-TR" sz="900" dirty="0"/>
              <a:t>4</a:t>
            </a:r>
          </a:p>
        </p:txBody>
      </p:sp>
      <p:sp>
        <p:nvSpPr>
          <p:cNvPr id="37" name="TextBox 36">
            <a:extLst>
              <a:ext uri="{FF2B5EF4-FFF2-40B4-BE49-F238E27FC236}">
                <a16:creationId xmlns:a16="http://schemas.microsoft.com/office/drawing/2014/main" id="{8462E547-BBAA-4D4B-9736-1BE51C730FDB}"/>
              </a:ext>
            </a:extLst>
          </p:cNvPr>
          <p:cNvSpPr txBox="1"/>
          <p:nvPr/>
        </p:nvSpPr>
        <p:spPr>
          <a:xfrm>
            <a:off x="1989190" y="2784920"/>
            <a:ext cx="242374" cy="230832"/>
          </a:xfrm>
          <a:prstGeom prst="rect">
            <a:avLst/>
          </a:prstGeom>
          <a:noFill/>
        </p:spPr>
        <p:txBody>
          <a:bodyPr wrap="none" rtlCol="0">
            <a:spAutoFit/>
          </a:bodyPr>
          <a:lstStyle/>
          <a:p>
            <a:r>
              <a:rPr lang="tr-TR" sz="900" dirty="0"/>
              <a:t>6</a:t>
            </a:r>
          </a:p>
        </p:txBody>
      </p:sp>
      <p:sp>
        <p:nvSpPr>
          <p:cNvPr id="38" name="TextBox 37">
            <a:extLst>
              <a:ext uri="{FF2B5EF4-FFF2-40B4-BE49-F238E27FC236}">
                <a16:creationId xmlns:a16="http://schemas.microsoft.com/office/drawing/2014/main" id="{6E840582-0728-49CF-B65F-B5675DB9D9E7}"/>
              </a:ext>
            </a:extLst>
          </p:cNvPr>
          <p:cNvSpPr txBox="1"/>
          <p:nvPr/>
        </p:nvSpPr>
        <p:spPr>
          <a:xfrm>
            <a:off x="1999909" y="3081763"/>
            <a:ext cx="242374" cy="230832"/>
          </a:xfrm>
          <a:prstGeom prst="rect">
            <a:avLst/>
          </a:prstGeom>
          <a:noFill/>
        </p:spPr>
        <p:txBody>
          <a:bodyPr wrap="none" rtlCol="0">
            <a:spAutoFit/>
          </a:bodyPr>
          <a:lstStyle/>
          <a:p>
            <a:r>
              <a:rPr lang="tr-TR" sz="900" dirty="0"/>
              <a:t>3</a:t>
            </a:r>
          </a:p>
        </p:txBody>
      </p:sp>
      <p:sp>
        <p:nvSpPr>
          <p:cNvPr id="39" name="TextBox 38">
            <a:extLst>
              <a:ext uri="{FF2B5EF4-FFF2-40B4-BE49-F238E27FC236}">
                <a16:creationId xmlns:a16="http://schemas.microsoft.com/office/drawing/2014/main" id="{1A67629E-6F30-4376-BBD0-A0F52ADC2893}"/>
              </a:ext>
            </a:extLst>
          </p:cNvPr>
          <p:cNvSpPr txBox="1"/>
          <p:nvPr/>
        </p:nvSpPr>
        <p:spPr>
          <a:xfrm>
            <a:off x="2125002" y="3482643"/>
            <a:ext cx="242374" cy="230832"/>
          </a:xfrm>
          <a:prstGeom prst="rect">
            <a:avLst/>
          </a:prstGeom>
          <a:noFill/>
        </p:spPr>
        <p:txBody>
          <a:bodyPr wrap="none" rtlCol="0">
            <a:spAutoFit/>
          </a:bodyPr>
          <a:lstStyle/>
          <a:p>
            <a:r>
              <a:rPr lang="tr-TR" sz="900" dirty="0"/>
              <a:t>7</a:t>
            </a:r>
          </a:p>
        </p:txBody>
      </p:sp>
      <p:sp>
        <p:nvSpPr>
          <p:cNvPr id="40" name="TextBox 39">
            <a:extLst>
              <a:ext uri="{FF2B5EF4-FFF2-40B4-BE49-F238E27FC236}">
                <a16:creationId xmlns:a16="http://schemas.microsoft.com/office/drawing/2014/main" id="{F7B2CE1A-FB72-483B-9BB4-08FD5E60E192}"/>
              </a:ext>
            </a:extLst>
          </p:cNvPr>
          <p:cNvSpPr txBox="1"/>
          <p:nvPr/>
        </p:nvSpPr>
        <p:spPr>
          <a:xfrm>
            <a:off x="3054051" y="2442227"/>
            <a:ext cx="242374" cy="230832"/>
          </a:xfrm>
          <a:prstGeom prst="rect">
            <a:avLst/>
          </a:prstGeom>
          <a:noFill/>
        </p:spPr>
        <p:txBody>
          <a:bodyPr wrap="none" rtlCol="0">
            <a:spAutoFit/>
          </a:bodyPr>
          <a:lstStyle/>
          <a:p>
            <a:r>
              <a:rPr lang="tr-TR" sz="900" dirty="0"/>
              <a:t>4</a:t>
            </a:r>
          </a:p>
        </p:txBody>
      </p:sp>
      <p:sp>
        <p:nvSpPr>
          <p:cNvPr id="41" name="TextBox 40">
            <a:extLst>
              <a:ext uri="{FF2B5EF4-FFF2-40B4-BE49-F238E27FC236}">
                <a16:creationId xmlns:a16="http://schemas.microsoft.com/office/drawing/2014/main" id="{9054790D-75F9-4917-A65A-F4604D09F521}"/>
              </a:ext>
            </a:extLst>
          </p:cNvPr>
          <p:cNvSpPr txBox="1"/>
          <p:nvPr/>
        </p:nvSpPr>
        <p:spPr>
          <a:xfrm>
            <a:off x="2654952" y="2996904"/>
            <a:ext cx="242374" cy="230832"/>
          </a:xfrm>
          <a:prstGeom prst="rect">
            <a:avLst/>
          </a:prstGeom>
          <a:noFill/>
        </p:spPr>
        <p:txBody>
          <a:bodyPr wrap="none" rtlCol="0">
            <a:spAutoFit/>
          </a:bodyPr>
          <a:lstStyle/>
          <a:p>
            <a:r>
              <a:rPr lang="tr-TR" sz="900" dirty="0"/>
              <a:t>6</a:t>
            </a:r>
          </a:p>
        </p:txBody>
      </p:sp>
      <p:sp>
        <p:nvSpPr>
          <p:cNvPr id="42" name="TextBox 41">
            <a:extLst>
              <a:ext uri="{FF2B5EF4-FFF2-40B4-BE49-F238E27FC236}">
                <a16:creationId xmlns:a16="http://schemas.microsoft.com/office/drawing/2014/main" id="{32960F9F-3AAB-47A0-AD6C-EA83509EF998}"/>
              </a:ext>
            </a:extLst>
          </p:cNvPr>
          <p:cNvSpPr txBox="1"/>
          <p:nvPr/>
        </p:nvSpPr>
        <p:spPr>
          <a:xfrm>
            <a:off x="3569783" y="3652273"/>
            <a:ext cx="242374" cy="230832"/>
          </a:xfrm>
          <a:prstGeom prst="rect">
            <a:avLst/>
          </a:prstGeom>
          <a:noFill/>
        </p:spPr>
        <p:txBody>
          <a:bodyPr wrap="none" rtlCol="0">
            <a:spAutoFit/>
          </a:bodyPr>
          <a:lstStyle/>
          <a:p>
            <a:r>
              <a:rPr lang="tr-TR" sz="900" dirty="0"/>
              <a:t>1</a:t>
            </a:r>
          </a:p>
        </p:txBody>
      </p:sp>
      <p:sp>
        <p:nvSpPr>
          <p:cNvPr id="43" name="TextBox 42">
            <a:extLst>
              <a:ext uri="{FF2B5EF4-FFF2-40B4-BE49-F238E27FC236}">
                <a16:creationId xmlns:a16="http://schemas.microsoft.com/office/drawing/2014/main" id="{DE00AFE2-2E36-44AB-9D40-D34A91DF5EA7}"/>
              </a:ext>
            </a:extLst>
          </p:cNvPr>
          <p:cNvSpPr txBox="1"/>
          <p:nvPr/>
        </p:nvSpPr>
        <p:spPr>
          <a:xfrm>
            <a:off x="3357372" y="3351446"/>
            <a:ext cx="242374" cy="230832"/>
          </a:xfrm>
          <a:prstGeom prst="rect">
            <a:avLst/>
          </a:prstGeom>
          <a:noFill/>
        </p:spPr>
        <p:txBody>
          <a:bodyPr wrap="none" rtlCol="0">
            <a:spAutoFit/>
          </a:bodyPr>
          <a:lstStyle/>
          <a:p>
            <a:r>
              <a:rPr lang="tr-TR" sz="900" dirty="0"/>
              <a:t>5</a:t>
            </a:r>
          </a:p>
        </p:txBody>
      </p:sp>
      <p:sp>
        <p:nvSpPr>
          <p:cNvPr id="44" name="TextBox 43">
            <a:extLst>
              <a:ext uri="{FF2B5EF4-FFF2-40B4-BE49-F238E27FC236}">
                <a16:creationId xmlns:a16="http://schemas.microsoft.com/office/drawing/2014/main" id="{781429CD-F746-4D58-8D5D-2B0AD66EFF9C}"/>
              </a:ext>
            </a:extLst>
          </p:cNvPr>
          <p:cNvSpPr txBox="1"/>
          <p:nvPr/>
        </p:nvSpPr>
        <p:spPr>
          <a:xfrm>
            <a:off x="4326597" y="3508046"/>
            <a:ext cx="242374" cy="230832"/>
          </a:xfrm>
          <a:prstGeom prst="rect">
            <a:avLst/>
          </a:prstGeom>
          <a:noFill/>
        </p:spPr>
        <p:txBody>
          <a:bodyPr wrap="none" rtlCol="0">
            <a:spAutoFit/>
          </a:bodyPr>
          <a:lstStyle/>
          <a:p>
            <a:r>
              <a:rPr lang="tr-TR" sz="900" dirty="0"/>
              <a:t>2</a:t>
            </a:r>
          </a:p>
        </p:txBody>
      </p:sp>
      <p:sp>
        <p:nvSpPr>
          <p:cNvPr id="45" name="TextBox 44">
            <a:extLst>
              <a:ext uri="{FF2B5EF4-FFF2-40B4-BE49-F238E27FC236}">
                <a16:creationId xmlns:a16="http://schemas.microsoft.com/office/drawing/2014/main" id="{8A53FF7E-EEBB-4308-9123-6E083B0F26BE}"/>
              </a:ext>
            </a:extLst>
          </p:cNvPr>
          <p:cNvSpPr txBox="1"/>
          <p:nvPr/>
        </p:nvSpPr>
        <p:spPr>
          <a:xfrm>
            <a:off x="791761" y="3082222"/>
            <a:ext cx="242374" cy="230832"/>
          </a:xfrm>
          <a:prstGeom prst="rect">
            <a:avLst/>
          </a:prstGeom>
          <a:noFill/>
        </p:spPr>
        <p:txBody>
          <a:bodyPr wrap="none" rtlCol="0">
            <a:spAutoFit/>
          </a:bodyPr>
          <a:lstStyle/>
          <a:p>
            <a:r>
              <a:rPr lang="tr-TR" sz="900" dirty="0"/>
              <a:t>2</a:t>
            </a:r>
          </a:p>
        </p:txBody>
      </p:sp>
      <p:sp>
        <p:nvSpPr>
          <p:cNvPr id="46" name="TextBox 45">
            <a:extLst>
              <a:ext uri="{FF2B5EF4-FFF2-40B4-BE49-F238E27FC236}">
                <a16:creationId xmlns:a16="http://schemas.microsoft.com/office/drawing/2014/main" id="{A7CFA5FB-25F9-4B89-B226-548287CBC285}"/>
              </a:ext>
            </a:extLst>
          </p:cNvPr>
          <p:cNvSpPr txBox="1"/>
          <p:nvPr/>
        </p:nvSpPr>
        <p:spPr>
          <a:xfrm>
            <a:off x="4326597" y="2260430"/>
            <a:ext cx="300082" cy="230832"/>
          </a:xfrm>
          <a:prstGeom prst="rect">
            <a:avLst/>
          </a:prstGeom>
          <a:noFill/>
        </p:spPr>
        <p:txBody>
          <a:bodyPr wrap="none" rtlCol="0">
            <a:spAutoFit/>
          </a:bodyPr>
          <a:lstStyle/>
          <a:p>
            <a:r>
              <a:rPr lang="tr-TR" sz="900" dirty="0"/>
              <a:t>10</a:t>
            </a:r>
          </a:p>
        </p:txBody>
      </p:sp>
      <p:sp>
        <p:nvSpPr>
          <p:cNvPr id="47" name="TextBox 46">
            <a:extLst>
              <a:ext uri="{FF2B5EF4-FFF2-40B4-BE49-F238E27FC236}">
                <a16:creationId xmlns:a16="http://schemas.microsoft.com/office/drawing/2014/main" id="{3A9E0D3E-1B9B-4D94-9137-A9FFB1914D95}"/>
              </a:ext>
            </a:extLst>
          </p:cNvPr>
          <p:cNvSpPr txBox="1"/>
          <p:nvPr/>
        </p:nvSpPr>
        <p:spPr>
          <a:xfrm>
            <a:off x="4388704" y="2581775"/>
            <a:ext cx="242374" cy="230832"/>
          </a:xfrm>
          <a:prstGeom prst="rect">
            <a:avLst/>
          </a:prstGeom>
          <a:noFill/>
        </p:spPr>
        <p:txBody>
          <a:bodyPr wrap="none" rtlCol="0">
            <a:spAutoFit/>
          </a:bodyPr>
          <a:lstStyle/>
          <a:p>
            <a:r>
              <a:rPr lang="tr-TR" sz="900" dirty="0"/>
              <a:t>2</a:t>
            </a:r>
          </a:p>
        </p:txBody>
      </p:sp>
      <p:sp>
        <p:nvSpPr>
          <p:cNvPr id="48" name="TextBox 47">
            <a:extLst>
              <a:ext uri="{FF2B5EF4-FFF2-40B4-BE49-F238E27FC236}">
                <a16:creationId xmlns:a16="http://schemas.microsoft.com/office/drawing/2014/main" id="{44E93E53-393D-4828-BD2D-0D0E12577D6D}"/>
              </a:ext>
            </a:extLst>
          </p:cNvPr>
          <p:cNvSpPr txBox="1"/>
          <p:nvPr/>
        </p:nvSpPr>
        <p:spPr>
          <a:xfrm>
            <a:off x="5126001" y="2273241"/>
            <a:ext cx="242374" cy="230832"/>
          </a:xfrm>
          <a:prstGeom prst="rect">
            <a:avLst/>
          </a:prstGeom>
          <a:noFill/>
        </p:spPr>
        <p:txBody>
          <a:bodyPr wrap="none" rtlCol="0">
            <a:spAutoFit/>
          </a:bodyPr>
          <a:lstStyle/>
          <a:p>
            <a:r>
              <a:rPr lang="tr-TR" sz="900" dirty="0"/>
              <a:t>2</a:t>
            </a:r>
          </a:p>
        </p:txBody>
      </p:sp>
      <p:sp>
        <p:nvSpPr>
          <p:cNvPr id="49" name="TextBox 48">
            <a:extLst>
              <a:ext uri="{FF2B5EF4-FFF2-40B4-BE49-F238E27FC236}">
                <a16:creationId xmlns:a16="http://schemas.microsoft.com/office/drawing/2014/main" id="{09859326-DE04-4519-A7A1-B5BB7BA556D1}"/>
              </a:ext>
            </a:extLst>
          </p:cNvPr>
          <p:cNvSpPr txBox="1"/>
          <p:nvPr/>
        </p:nvSpPr>
        <p:spPr>
          <a:xfrm>
            <a:off x="5748826" y="2812778"/>
            <a:ext cx="242374" cy="230832"/>
          </a:xfrm>
          <a:prstGeom prst="rect">
            <a:avLst/>
          </a:prstGeom>
          <a:noFill/>
        </p:spPr>
        <p:txBody>
          <a:bodyPr wrap="none" rtlCol="0">
            <a:spAutoFit/>
          </a:bodyPr>
          <a:lstStyle/>
          <a:p>
            <a:r>
              <a:rPr lang="tr-TR" sz="900" dirty="0"/>
              <a:t>7</a:t>
            </a:r>
          </a:p>
        </p:txBody>
      </p:sp>
      <p:sp>
        <p:nvSpPr>
          <p:cNvPr id="50" name="TextBox 49">
            <a:extLst>
              <a:ext uri="{FF2B5EF4-FFF2-40B4-BE49-F238E27FC236}">
                <a16:creationId xmlns:a16="http://schemas.microsoft.com/office/drawing/2014/main" id="{222101FA-4118-484B-9E61-7DC2E4C7C463}"/>
              </a:ext>
            </a:extLst>
          </p:cNvPr>
          <p:cNvSpPr txBox="1"/>
          <p:nvPr/>
        </p:nvSpPr>
        <p:spPr>
          <a:xfrm>
            <a:off x="3402055" y="2698145"/>
            <a:ext cx="242374" cy="230832"/>
          </a:xfrm>
          <a:prstGeom prst="rect">
            <a:avLst/>
          </a:prstGeom>
          <a:noFill/>
        </p:spPr>
        <p:txBody>
          <a:bodyPr wrap="none" rtlCol="0">
            <a:spAutoFit/>
          </a:bodyPr>
          <a:lstStyle/>
          <a:p>
            <a:r>
              <a:rPr lang="tr-TR" sz="900" dirty="0"/>
              <a:t>8</a:t>
            </a:r>
          </a:p>
        </p:txBody>
      </p:sp>
      <p:sp>
        <p:nvSpPr>
          <p:cNvPr id="51" name="TextBox 50">
            <a:extLst>
              <a:ext uri="{FF2B5EF4-FFF2-40B4-BE49-F238E27FC236}">
                <a16:creationId xmlns:a16="http://schemas.microsoft.com/office/drawing/2014/main" id="{3D2E1727-D27B-4249-9C05-C06FD82E6A25}"/>
              </a:ext>
            </a:extLst>
          </p:cNvPr>
          <p:cNvSpPr txBox="1"/>
          <p:nvPr/>
        </p:nvSpPr>
        <p:spPr>
          <a:xfrm>
            <a:off x="512799" y="2860819"/>
            <a:ext cx="436338" cy="253916"/>
          </a:xfrm>
          <a:prstGeom prst="rect">
            <a:avLst/>
          </a:prstGeom>
          <a:noFill/>
        </p:spPr>
        <p:txBody>
          <a:bodyPr wrap="none" rtlCol="0">
            <a:spAutoFit/>
          </a:bodyPr>
          <a:lstStyle/>
          <a:p>
            <a:r>
              <a:rPr lang="tr-TR" sz="1050" dirty="0"/>
              <a:t>[0,0]</a:t>
            </a:r>
          </a:p>
        </p:txBody>
      </p:sp>
      <p:sp>
        <p:nvSpPr>
          <p:cNvPr id="52" name="TextBox 51">
            <a:extLst>
              <a:ext uri="{FF2B5EF4-FFF2-40B4-BE49-F238E27FC236}">
                <a16:creationId xmlns:a16="http://schemas.microsoft.com/office/drawing/2014/main" id="{B8BC69D7-300C-4A6E-923B-999BFFECF0F5}"/>
              </a:ext>
            </a:extLst>
          </p:cNvPr>
          <p:cNvSpPr txBox="1"/>
          <p:nvPr/>
        </p:nvSpPr>
        <p:spPr>
          <a:xfrm>
            <a:off x="1012798" y="2869946"/>
            <a:ext cx="436338" cy="253916"/>
          </a:xfrm>
          <a:prstGeom prst="rect">
            <a:avLst/>
          </a:prstGeom>
          <a:noFill/>
        </p:spPr>
        <p:txBody>
          <a:bodyPr wrap="none" rtlCol="0">
            <a:spAutoFit/>
          </a:bodyPr>
          <a:lstStyle/>
          <a:p>
            <a:r>
              <a:rPr lang="tr-TR" sz="1050" dirty="0"/>
              <a:t>[2,2]</a:t>
            </a:r>
          </a:p>
        </p:txBody>
      </p:sp>
      <p:sp>
        <p:nvSpPr>
          <p:cNvPr id="53" name="TextBox 52">
            <a:extLst>
              <a:ext uri="{FF2B5EF4-FFF2-40B4-BE49-F238E27FC236}">
                <a16:creationId xmlns:a16="http://schemas.microsoft.com/office/drawing/2014/main" id="{908CE983-AECC-4243-AB9E-75886699A8DC}"/>
              </a:ext>
            </a:extLst>
          </p:cNvPr>
          <p:cNvSpPr txBox="1"/>
          <p:nvPr/>
        </p:nvSpPr>
        <p:spPr>
          <a:xfrm rot="18496925">
            <a:off x="1380978" y="2564688"/>
            <a:ext cx="1066318" cy="253916"/>
          </a:xfrm>
          <a:prstGeom prst="rect">
            <a:avLst/>
          </a:prstGeom>
          <a:noFill/>
        </p:spPr>
        <p:txBody>
          <a:bodyPr wrap="none" rtlCol="0">
            <a:spAutoFit/>
          </a:bodyPr>
          <a:lstStyle/>
          <a:p>
            <a:r>
              <a:rPr lang="tr-TR" sz="1050" dirty="0"/>
              <a:t>[6,min{13,6,21}]</a:t>
            </a:r>
          </a:p>
        </p:txBody>
      </p:sp>
      <p:sp>
        <p:nvSpPr>
          <p:cNvPr id="54" name="TextBox 53">
            <a:extLst>
              <a:ext uri="{FF2B5EF4-FFF2-40B4-BE49-F238E27FC236}">
                <a16:creationId xmlns:a16="http://schemas.microsoft.com/office/drawing/2014/main" id="{B97D2974-CB21-4F70-BD43-086B8185EE77}"/>
              </a:ext>
            </a:extLst>
          </p:cNvPr>
          <p:cNvSpPr txBox="1"/>
          <p:nvPr/>
        </p:nvSpPr>
        <p:spPr>
          <a:xfrm>
            <a:off x="2434806" y="2235245"/>
            <a:ext cx="574196" cy="253916"/>
          </a:xfrm>
          <a:prstGeom prst="rect">
            <a:avLst/>
          </a:prstGeom>
          <a:noFill/>
        </p:spPr>
        <p:txBody>
          <a:bodyPr wrap="none" rtlCol="0">
            <a:spAutoFit/>
          </a:bodyPr>
          <a:lstStyle/>
          <a:p>
            <a:r>
              <a:rPr lang="tr-TR" sz="1050" dirty="0"/>
              <a:t>[12,19]</a:t>
            </a:r>
          </a:p>
        </p:txBody>
      </p:sp>
      <p:sp>
        <p:nvSpPr>
          <p:cNvPr id="55" name="TextBox 54">
            <a:extLst>
              <a:ext uri="{FF2B5EF4-FFF2-40B4-BE49-F238E27FC236}">
                <a16:creationId xmlns:a16="http://schemas.microsoft.com/office/drawing/2014/main" id="{A8A2F3AC-4F7B-49DC-A9C9-F6D24A2A950D}"/>
              </a:ext>
            </a:extLst>
          </p:cNvPr>
          <p:cNvSpPr txBox="1"/>
          <p:nvPr/>
        </p:nvSpPr>
        <p:spPr>
          <a:xfrm rot="19871268">
            <a:off x="2107863" y="2722000"/>
            <a:ext cx="1069834" cy="253916"/>
          </a:xfrm>
          <a:prstGeom prst="rect">
            <a:avLst/>
          </a:prstGeom>
          <a:noFill/>
        </p:spPr>
        <p:txBody>
          <a:bodyPr wrap="square" rtlCol="0">
            <a:spAutoFit/>
          </a:bodyPr>
          <a:lstStyle/>
          <a:p>
            <a:r>
              <a:rPr lang="tr-TR" sz="1050" dirty="0"/>
              <a:t>[9, </a:t>
            </a:r>
            <a:r>
              <a:rPr lang="tr-TR" sz="1050" dirty="0" err="1"/>
              <a:t>min</a:t>
            </a:r>
            <a:r>
              <a:rPr lang="tr-TR" sz="1050" dirty="0"/>
              <a:t>{9,30}]</a:t>
            </a:r>
          </a:p>
        </p:txBody>
      </p:sp>
      <p:sp>
        <p:nvSpPr>
          <p:cNvPr id="56" name="TextBox 55">
            <a:extLst>
              <a:ext uri="{FF2B5EF4-FFF2-40B4-BE49-F238E27FC236}">
                <a16:creationId xmlns:a16="http://schemas.microsoft.com/office/drawing/2014/main" id="{E8CAAD27-9E7A-4712-83B1-1D6C044E65B8}"/>
              </a:ext>
            </a:extLst>
          </p:cNvPr>
          <p:cNvSpPr txBox="1"/>
          <p:nvPr/>
        </p:nvSpPr>
        <p:spPr>
          <a:xfrm>
            <a:off x="2425390" y="3533210"/>
            <a:ext cx="574196" cy="253916"/>
          </a:xfrm>
          <a:prstGeom prst="rect">
            <a:avLst/>
          </a:prstGeom>
          <a:noFill/>
        </p:spPr>
        <p:txBody>
          <a:bodyPr wrap="none" rtlCol="0">
            <a:spAutoFit/>
          </a:bodyPr>
          <a:lstStyle/>
          <a:p>
            <a:r>
              <a:rPr lang="tr-TR" sz="1050" dirty="0"/>
              <a:t>[13,28]</a:t>
            </a:r>
          </a:p>
        </p:txBody>
      </p:sp>
      <p:sp>
        <p:nvSpPr>
          <p:cNvPr id="57" name="TextBox 56">
            <a:extLst>
              <a:ext uri="{FF2B5EF4-FFF2-40B4-BE49-F238E27FC236}">
                <a16:creationId xmlns:a16="http://schemas.microsoft.com/office/drawing/2014/main" id="{64DE3CE6-7A87-46D5-8CF6-80B1E9E62659}"/>
              </a:ext>
            </a:extLst>
          </p:cNvPr>
          <p:cNvSpPr txBox="1"/>
          <p:nvPr/>
        </p:nvSpPr>
        <p:spPr>
          <a:xfrm>
            <a:off x="2958783" y="2735081"/>
            <a:ext cx="604653" cy="253916"/>
          </a:xfrm>
          <a:prstGeom prst="rect">
            <a:avLst/>
          </a:prstGeom>
          <a:noFill/>
        </p:spPr>
        <p:txBody>
          <a:bodyPr wrap="none" rtlCol="0">
            <a:spAutoFit/>
          </a:bodyPr>
          <a:lstStyle/>
          <a:p>
            <a:r>
              <a:rPr lang="tr-TR" sz="1050" dirty="0"/>
              <a:t>[15, 15]</a:t>
            </a:r>
          </a:p>
        </p:txBody>
      </p:sp>
      <p:sp>
        <p:nvSpPr>
          <p:cNvPr id="58" name="TextBox 57">
            <a:extLst>
              <a:ext uri="{FF2B5EF4-FFF2-40B4-BE49-F238E27FC236}">
                <a16:creationId xmlns:a16="http://schemas.microsoft.com/office/drawing/2014/main" id="{0AE7E570-461B-4376-9825-1736C7CACA80}"/>
              </a:ext>
            </a:extLst>
          </p:cNvPr>
          <p:cNvSpPr txBox="1"/>
          <p:nvPr/>
        </p:nvSpPr>
        <p:spPr>
          <a:xfrm>
            <a:off x="5367416" y="2229979"/>
            <a:ext cx="1082348" cy="253916"/>
          </a:xfrm>
          <a:prstGeom prst="rect">
            <a:avLst/>
          </a:prstGeom>
          <a:noFill/>
        </p:spPr>
        <p:txBody>
          <a:bodyPr wrap="none" rtlCol="0">
            <a:spAutoFit/>
          </a:bodyPr>
          <a:lstStyle/>
          <a:p>
            <a:r>
              <a:rPr lang="tr-TR" sz="1050" dirty="0"/>
              <a:t>[</a:t>
            </a:r>
            <a:r>
              <a:rPr lang="tr-TR" sz="1050" dirty="0" err="1"/>
              <a:t>max</a:t>
            </a:r>
            <a:r>
              <a:rPr lang="tr-TR" sz="1050" dirty="0"/>
              <a:t>{35,29}, 35]</a:t>
            </a:r>
          </a:p>
        </p:txBody>
      </p:sp>
      <p:sp>
        <p:nvSpPr>
          <p:cNvPr id="59" name="TextBox 58">
            <a:extLst>
              <a:ext uri="{FF2B5EF4-FFF2-40B4-BE49-F238E27FC236}">
                <a16:creationId xmlns:a16="http://schemas.microsoft.com/office/drawing/2014/main" id="{00AFAD0D-CE7D-4282-A2CA-70DA84EDE2F7}"/>
              </a:ext>
            </a:extLst>
          </p:cNvPr>
          <p:cNvSpPr txBox="1"/>
          <p:nvPr/>
        </p:nvSpPr>
        <p:spPr>
          <a:xfrm rot="18242773">
            <a:off x="3452815" y="1816656"/>
            <a:ext cx="1510350" cy="253916"/>
          </a:xfrm>
          <a:prstGeom prst="rect">
            <a:avLst/>
          </a:prstGeom>
          <a:noFill/>
        </p:spPr>
        <p:txBody>
          <a:bodyPr wrap="none" rtlCol="0">
            <a:spAutoFit/>
          </a:bodyPr>
          <a:lstStyle/>
          <a:p>
            <a:r>
              <a:rPr lang="tr-TR" sz="1050" dirty="0"/>
              <a:t>[</a:t>
            </a:r>
            <a:r>
              <a:rPr lang="tr-TR" sz="1050" dirty="0" err="1"/>
              <a:t>max</a:t>
            </a:r>
            <a:r>
              <a:rPr lang="tr-TR" sz="1050" dirty="0"/>
              <a:t>{16,23},</a:t>
            </a:r>
            <a:r>
              <a:rPr lang="tr-TR" sz="1050" dirty="0" err="1"/>
              <a:t>min</a:t>
            </a:r>
            <a:r>
              <a:rPr lang="tr-TR" sz="1050" dirty="0"/>
              <a:t>{23,29}]</a:t>
            </a:r>
          </a:p>
        </p:txBody>
      </p:sp>
      <p:sp>
        <p:nvSpPr>
          <p:cNvPr id="60" name="TextBox 59">
            <a:extLst>
              <a:ext uri="{FF2B5EF4-FFF2-40B4-BE49-F238E27FC236}">
                <a16:creationId xmlns:a16="http://schemas.microsoft.com/office/drawing/2014/main" id="{BA7F377C-9F28-48B8-93AA-FD9CB54DF3DF}"/>
              </a:ext>
            </a:extLst>
          </p:cNvPr>
          <p:cNvSpPr txBox="1"/>
          <p:nvPr/>
        </p:nvSpPr>
        <p:spPr>
          <a:xfrm rot="18351448">
            <a:off x="3595155" y="3089688"/>
            <a:ext cx="1051891" cy="253916"/>
          </a:xfrm>
          <a:prstGeom prst="rect">
            <a:avLst/>
          </a:prstGeom>
          <a:noFill/>
        </p:spPr>
        <p:txBody>
          <a:bodyPr wrap="none" rtlCol="0">
            <a:spAutoFit/>
          </a:bodyPr>
          <a:lstStyle/>
          <a:p>
            <a:r>
              <a:rPr lang="tr-TR" sz="1050" dirty="0"/>
              <a:t>[</a:t>
            </a:r>
            <a:r>
              <a:rPr lang="tr-TR" sz="1050" dirty="0" err="1"/>
              <a:t>max</a:t>
            </a:r>
            <a:r>
              <a:rPr lang="tr-TR" sz="1050" dirty="0"/>
              <a:t>{20,14},35]</a:t>
            </a:r>
          </a:p>
        </p:txBody>
      </p:sp>
      <p:sp>
        <p:nvSpPr>
          <p:cNvPr id="61" name="TextBox 60">
            <a:extLst>
              <a:ext uri="{FF2B5EF4-FFF2-40B4-BE49-F238E27FC236}">
                <a16:creationId xmlns:a16="http://schemas.microsoft.com/office/drawing/2014/main" id="{1B6185E3-F16B-4791-970C-2C9E177EF5A7}"/>
              </a:ext>
            </a:extLst>
          </p:cNvPr>
          <p:cNvSpPr txBox="1"/>
          <p:nvPr/>
        </p:nvSpPr>
        <p:spPr>
          <a:xfrm>
            <a:off x="2962288" y="3830095"/>
            <a:ext cx="197411" cy="230832"/>
          </a:xfrm>
          <a:prstGeom prst="rect">
            <a:avLst/>
          </a:prstGeom>
          <a:noFill/>
        </p:spPr>
        <p:txBody>
          <a:bodyPr wrap="square" rtlCol="0">
            <a:spAutoFit/>
          </a:bodyPr>
          <a:lstStyle/>
          <a:p>
            <a:r>
              <a:rPr lang="tr-TR" sz="900" dirty="0"/>
              <a:t>6</a:t>
            </a:r>
          </a:p>
        </p:txBody>
      </p:sp>
      <p:sp>
        <p:nvSpPr>
          <p:cNvPr id="62" name="TextBox 61">
            <a:extLst>
              <a:ext uri="{FF2B5EF4-FFF2-40B4-BE49-F238E27FC236}">
                <a16:creationId xmlns:a16="http://schemas.microsoft.com/office/drawing/2014/main" id="{B126A8D8-A7A3-497F-9D11-BF13947B9D6B}"/>
              </a:ext>
            </a:extLst>
          </p:cNvPr>
          <p:cNvSpPr txBox="1"/>
          <p:nvPr/>
        </p:nvSpPr>
        <p:spPr>
          <a:xfrm>
            <a:off x="4700332" y="3294682"/>
            <a:ext cx="604653" cy="253916"/>
          </a:xfrm>
          <a:prstGeom prst="rect">
            <a:avLst/>
          </a:prstGeom>
          <a:noFill/>
        </p:spPr>
        <p:txBody>
          <a:bodyPr wrap="none" rtlCol="0">
            <a:spAutoFit/>
          </a:bodyPr>
          <a:lstStyle/>
          <a:p>
            <a:r>
              <a:rPr lang="tr-TR" sz="1050" dirty="0"/>
              <a:t>[22, 37]</a:t>
            </a:r>
          </a:p>
        </p:txBody>
      </p:sp>
      <p:sp>
        <p:nvSpPr>
          <p:cNvPr id="63" name="TextBox 62">
            <a:extLst>
              <a:ext uri="{FF2B5EF4-FFF2-40B4-BE49-F238E27FC236}">
                <a16:creationId xmlns:a16="http://schemas.microsoft.com/office/drawing/2014/main" id="{FBD84C21-9F99-4AAB-9DEA-EF7ECFE22BB1}"/>
              </a:ext>
            </a:extLst>
          </p:cNvPr>
          <p:cNvSpPr txBox="1"/>
          <p:nvPr/>
        </p:nvSpPr>
        <p:spPr>
          <a:xfrm>
            <a:off x="4612654" y="1943261"/>
            <a:ext cx="604653" cy="253916"/>
          </a:xfrm>
          <a:prstGeom prst="rect">
            <a:avLst/>
          </a:prstGeom>
          <a:noFill/>
        </p:spPr>
        <p:txBody>
          <a:bodyPr wrap="none" rtlCol="0">
            <a:spAutoFit/>
          </a:bodyPr>
          <a:lstStyle/>
          <a:p>
            <a:r>
              <a:rPr lang="tr-TR" sz="1050" dirty="0"/>
              <a:t>[33, 33]</a:t>
            </a:r>
          </a:p>
        </p:txBody>
      </p:sp>
      <p:sp>
        <p:nvSpPr>
          <p:cNvPr id="64" name="TextBox 63">
            <a:extLst>
              <a:ext uri="{FF2B5EF4-FFF2-40B4-BE49-F238E27FC236}">
                <a16:creationId xmlns:a16="http://schemas.microsoft.com/office/drawing/2014/main" id="{89015A66-6155-4EDB-B454-CAE7D4BFBDC6}"/>
              </a:ext>
            </a:extLst>
          </p:cNvPr>
          <p:cNvSpPr txBox="1"/>
          <p:nvPr/>
        </p:nvSpPr>
        <p:spPr>
          <a:xfrm>
            <a:off x="4566229" y="2545628"/>
            <a:ext cx="574196" cy="253916"/>
          </a:xfrm>
          <a:prstGeom prst="rect">
            <a:avLst/>
          </a:prstGeom>
          <a:noFill/>
        </p:spPr>
        <p:txBody>
          <a:bodyPr wrap="none" rtlCol="0">
            <a:spAutoFit/>
          </a:bodyPr>
          <a:lstStyle/>
          <a:p>
            <a:r>
              <a:rPr lang="tr-TR" sz="1050" dirty="0"/>
              <a:t>[25,31]</a:t>
            </a:r>
          </a:p>
        </p:txBody>
      </p:sp>
      <p:sp>
        <p:nvSpPr>
          <p:cNvPr id="65" name="TextBox 64">
            <a:extLst>
              <a:ext uri="{FF2B5EF4-FFF2-40B4-BE49-F238E27FC236}">
                <a16:creationId xmlns:a16="http://schemas.microsoft.com/office/drawing/2014/main" id="{41DB93B7-CF61-4FDF-A05F-17E9BDEC68E4}"/>
              </a:ext>
            </a:extLst>
          </p:cNvPr>
          <p:cNvSpPr txBox="1"/>
          <p:nvPr/>
        </p:nvSpPr>
        <p:spPr>
          <a:xfrm>
            <a:off x="3105658" y="3551181"/>
            <a:ext cx="604653" cy="253916"/>
          </a:xfrm>
          <a:prstGeom prst="rect">
            <a:avLst/>
          </a:prstGeom>
          <a:noFill/>
        </p:spPr>
        <p:txBody>
          <a:bodyPr wrap="none" rtlCol="0">
            <a:spAutoFit/>
          </a:bodyPr>
          <a:lstStyle/>
          <a:p>
            <a:r>
              <a:rPr lang="tr-TR" sz="1050" dirty="0"/>
              <a:t>[19, 34]</a:t>
            </a:r>
          </a:p>
        </p:txBody>
      </p:sp>
      <p:sp>
        <p:nvSpPr>
          <p:cNvPr id="66" name="TextBox 65">
            <a:extLst>
              <a:ext uri="{FF2B5EF4-FFF2-40B4-BE49-F238E27FC236}">
                <a16:creationId xmlns:a16="http://schemas.microsoft.com/office/drawing/2014/main" id="{62180E05-063E-4777-BBE4-1D754BB5A234}"/>
              </a:ext>
            </a:extLst>
          </p:cNvPr>
          <p:cNvSpPr txBox="1"/>
          <p:nvPr/>
        </p:nvSpPr>
        <p:spPr>
          <a:xfrm>
            <a:off x="6076346" y="2941718"/>
            <a:ext cx="1051891" cy="253916"/>
          </a:xfrm>
          <a:prstGeom prst="rect">
            <a:avLst/>
          </a:prstGeom>
          <a:noFill/>
        </p:spPr>
        <p:txBody>
          <a:bodyPr wrap="none" rtlCol="0">
            <a:spAutoFit/>
          </a:bodyPr>
          <a:lstStyle/>
          <a:p>
            <a:r>
              <a:rPr lang="tr-TR" sz="1050" dirty="0"/>
              <a:t>[</a:t>
            </a:r>
            <a:r>
              <a:rPr lang="tr-TR" sz="1050" dirty="0" err="1"/>
              <a:t>max</a:t>
            </a:r>
            <a:r>
              <a:rPr lang="tr-TR" sz="1050" dirty="0"/>
              <a:t>{27,42},42]</a:t>
            </a:r>
          </a:p>
        </p:txBody>
      </p:sp>
      <p:sp>
        <p:nvSpPr>
          <p:cNvPr id="67" name="TextBox 66">
            <a:extLst>
              <a:ext uri="{FF2B5EF4-FFF2-40B4-BE49-F238E27FC236}">
                <a16:creationId xmlns:a16="http://schemas.microsoft.com/office/drawing/2014/main" id="{94F19462-E985-4953-A2BC-FC71FBAA3093}"/>
              </a:ext>
            </a:extLst>
          </p:cNvPr>
          <p:cNvSpPr txBox="1"/>
          <p:nvPr/>
        </p:nvSpPr>
        <p:spPr>
          <a:xfrm>
            <a:off x="5021539" y="2580432"/>
            <a:ext cx="242374" cy="230832"/>
          </a:xfrm>
          <a:prstGeom prst="rect">
            <a:avLst/>
          </a:prstGeom>
          <a:noFill/>
        </p:spPr>
        <p:txBody>
          <a:bodyPr wrap="none" rtlCol="0">
            <a:spAutoFit/>
          </a:bodyPr>
          <a:lstStyle/>
          <a:p>
            <a:r>
              <a:rPr lang="tr-TR" sz="900" dirty="0"/>
              <a:t>4</a:t>
            </a:r>
          </a:p>
        </p:txBody>
      </p:sp>
      <p:sp>
        <p:nvSpPr>
          <p:cNvPr id="68" name="Oval 67">
            <a:extLst>
              <a:ext uri="{FF2B5EF4-FFF2-40B4-BE49-F238E27FC236}">
                <a16:creationId xmlns:a16="http://schemas.microsoft.com/office/drawing/2014/main" id="{D2642E87-069B-4041-8B30-D0804D7614DE}"/>
              </a:ext>
            </a:extLst>
          </p:cNvPr>
          <p:cNvSpPr/>
          <p:nvPr/>
        </p:nvSpPr>
        <p:spPr>
          <a:xfrm>
            <a:off x="528638"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69" name="Oval 68">
            <a:extLst>
              <a:ext uri="{FF2B5EF4-FFF2-40B4-BE49-F238E27FC236}">
                <a16:creationId xmlns:a16="http://schemas.microsoft.com/office/drawing/2014/main" id="{D80C144B-A3FC-4A8F-AECD-18146DDA00F7}"/>
              </a:ext>
            </a:extLst>
          </p:cNvPr>
          <p:cNvSpPr/>
          <p:nvPr/>
        </p:nvSpPr>
        <p:spPr>
          <a:xfrm>
            <a:off x="1049091"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70" name="Oval 69">
            <a:extLst>
              <a:ext uri="{FF2B5EF4-FFF2-40B4-BE49-F238E27FC236}">
                <a16:creationId xmlns:a16="http://schemas.microsoft.com/office/drawing/2014/main" id="{CAB6287A-1B32-4F0F-BC65-BE7FEF2437F5}"/>
              </a:ext>
            </a:extLst>
          </p:cNvPr>
          <p:cNvSpPr/>
          <p:nvPr/>
        </p:nvSpPr>
        <p:spPr>
          <a:xfrm>
            <a:off x="1654992"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71" name="Oval 70">
            <a:extLst>
              <a:ext uri="{FF2B5EF4-FFF2-40B4-BE49-F238E27FC236}">
                <a16:creationId xmlns:a16="http://schemas.microsoft.com/office/drawing/2014/main" id="{88B9695B-1438-468C-81EA-5A147F7EE97E}"/>
              </a:ext>
            </a:extLst>
          </p:cNvPr>
          <p:cNvSpPr/>
          <p:nvPr/>
        </p:nvSpPr>
        <p:spPr>
          <a:xfrm>
            <a:off x="2274210"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72" name="Oval 71">
            <a:extLst>
              <a:ext uri="{FF2B5EF4-FFF2-40B4-BE49-F238E27FC236}">
                <a16:creationId xmlns:a16="http://schemas.microsoft.com/office/drawing/2014/main" id="{2DDFAB6F-0BAC-4BED-9151-0D348C348F08}"/>
              </a:ext>
            </a:extLst>
          </p:cNvPr>
          <p:cNvSpPr/>
          <p:nvPr/>
        </p:nvSpPr>
        <p:spPr>
          <a:xfrm>
            <a:off x="3956735" y="2469206"/>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sp>
        <p:nvSpPr>
          <p:cNvPr id="73" name="Oval 72">
            <a:extLst>
              <a:ext uri="{FF2B5EF4-FFF2-40B4-BE49-F238E27FC236}">
                <a16:creationId xmlns:a16="http://schemas.microsoft.com/office/drawing/2014/main" id="{499452AA-5EF3-4850-9BCF-845F8D8AC701}"/>
              </a:ext>
            </a:extLst>
          </p:cNvPr>
          <p:cNvSpPr/>
          <p:nvPr/>
        </p:nvSpPr>
        <p:spPr>
          <a:xfrm>
            <a:off x="4655856" y="2191294"/>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74" name="Oval 73">
            <a:extLst>
              <a:ext uri="{FF2B5EF4-FFF2-40B4-BE49-F238E27FC236}">
                <a16:creationId xmlns:a16="http://schemas.microsoft.com/office/drawing/2014/main" id="{A10D4D05-1FE4-48BC-878C-58AACCE3B5A3}"/>
              </a:ext>
            </a:extLst>
          </p:cNvPr>
          <p:cNvSpPr/>
          <p:nvPr/>
        </p:nvSpPr>
        <p:spPr>
          <a:xfrm>
            <a:off x="5410246" y="2454472"/>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sp>
        <p:nvSpPr>
          <p:cNvPr id="75" name="Oval 74">
            <a:extLst>
              <a:ext uri="{FF2B5EF4-FFF2-40B4-BE49-F238E27FC236}">
                <a16:creationId xmlns:a16="http://schemas.microsoft.com/office/drawing/2014/main" id="{BD56372C-14A6-4721-8631-ABC7ACA0889A}"/>
              </a:ext>
            </a:extLst>
          </p:cNvPr>
          <p:cNvSpPr/>
          <p:nvPr/>
        </p:nvSpPr>
        <p:spPr>
          <a:xfrm>
            <a:off x="5940480" y="3156753"/>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O</a:t>
            </a:r>
          </a:p>
        </p:txBody>
      </p:sp>
      <p:sp>
        <p:nvSpPr>
          <p:cNvPr id="76" name="Oval 75">
            <a:extLst>
              <a:ext uri="{FF2B5EF4-FFF2-40B4-BE49-F238E27FC236}">
                <a16:creationId xmlns:a16="http://schemas.microsoft.com/office/drawing/2014/main" id="{B421BD4F-7DF2-4795-92FE-BBD8F34C6BF7}"/>
              </a:ext>
            </a:extLst>
          </p:cNvPr>
          <p:cNvSpPr/>
          <p:nvPr/>
        </p:nvSpPr>
        <p:spPr>
          <a:xfrm>
            <a:off x="2943030" y="2934984"/>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sp>
        <p:nvSpPr>
          <p:cNvPr id="92" name="TextBox 91">
            <a:extLst>
              <a:ext uri="{FF2B5EF4-FFF2-40B4-BE49-F238E27FC236}">
                <a16:creationId xmlns:a16="http://schemas.microsoft.com/office/drawing/2014/main" id="{DB421500-5214-4769-B7A2-C9214E0F8B69}"/>
              </a:ext>
            </a:extLst>
          </p:cNvPr>
          <p:cNvSpPr txBox="1"/>
          <p:nvPr/>
        </p:nvSpPr>
        <p:spPr>
          <a:xfrm>
            <a:off x="5542093" y="4490530"/>
            <a:ext cx="1099981" cy="300082"/>
          </a:xfrm>
          <a:prstGeom prst="rect">
            <a:avLst/>
          </a:prstGeom>
          <a:noFill/>
        </p:spPr>
        <p:txBody>
          <a:bodyPr wrap="none" rtlCol="0">
            <a:spAutoFit/>
          </a:bodyPr>
          <a:lstStyle/>
          <a:p>
            <a:r>
              <a:rPr lang="tr-TR" sz="1350" dirty="0" err="1"/>
              <a:t>Min</a:t>
            </a:r>
            <a:r>
              <a:rPr lang="tr-TR" sz="1350" dirty="0"/>
              <a:t> Time: 42</a:t>
            </a:r>
          </a:p>
        </p:txBody>
      </p:sp>
      <p:sp>
        <p:nvSpPr>
          <p:cNvPr id="78" name="İçerik Yer Tutucusu 77">
            <a:extLst>
              <a:ext uri="{FF2B5EF4-FFF2-40B4-BE49-F238E27FC236}">
                <a16:creationId xmlns:a16="http://schemas.microsoft.com/office/drawing/2014/main" id="{5EE03961-F870-E226-E12B-86825B1001F1}"/>
              </a:ext>
            </a:extLst>
          </p:cNvPr>
          <p:cNvSpPr>
            <a:spLocks noGrp="1"/>
          </p:cNvSpPr>
          <p:nvPr>
            <p:ph idx="1"/>
          </p:nvPr>
        </p:nvSpPr>
        <p:spPr/>
        <p:txBody>
          <a:bodyPr/>
          <a:lstStyle/>
          <a:p>
            <a:endParaRPr lang="tr-TR"/>
          </a:p>
        </p:txBody>
      </p:sp>
      <p:sp>
        <p:nvSpPr>
          <p:cNvPr id="77" name="Başlık 76">
            <a:extLst>
              <a:ext uri="{FF2B5EF4-FFF2-40B4-BE49-F238E27FC236}">
                <a16:creationId xmlns:a16="http://schemas.microsoft.com/office/drawing/2014/main" id="{0F726FD4-B51B-8C1E-8A2F-40A49408FCE9}"/>
              </a:ext>
            </a:extLst>
          </p:cNvPr>
          <p:cNvSpPr>
            <a:spLocks noGrp="1"/>
          </p:cNvSpPr>
          <p:nvPr>
            <p:ph type="title"/>
          </p:nvPr>
        </p:nvSpPr>
        <p:spPr/>
        <p:txBody>
          <a:bodyPr/>
          <a:lstStyle/>
          <a:p>
            <a:endParaRPr lang="tr-TR"/>
          </a:p>
        </p:txBody>
      </p:sp>
      <p:pic>
        <p:nvPicPr>
          <p:cNvPr id="79" name="Picture 78">
            <a:extLst>
              <a:ext uri="{FF2B5EF4-FFF2-40B4-BE49-F238E27FC236}">
                <a16:creationId xmlns:a16="http://schemas.microsoft.com/office/drawing/2014/main" id="{69F42A30-5038-064F-1BE0-609D013D261D}"/>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553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childTnLst>
                          </p:cTn>
                        </p:par>
                        <p:par>
                          <p:cTn id="95" fill="hold">
                            <p:stCondLst>
                              <p:cond delay="2000"/>
                            </p:stCondLst>
                            <p:childTnLst>
                              <p:par>
                                <p:cTn id="96" presetID="10" presetClass="entr" presetSubtype="0" fill="hold" grpId="0" nodeType="after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500"/>
                                        <p:tgtEl>
                                          <p:spTgt spid="76"/>
                                        </p:tgtEl>
                                      </p:cBhvr>
                                    </p:animEffec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fade">
                                      <p:cBhvr>
                                        <p:cTn id="102" dur="500"/>
                                        <p:tgtEl>
                                          <p:spTgt spid="72"/>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childTnLst>
                          </p:cTn>
                        </p:par>
                        <p:par>
                          <p:cTn id="107" fill="hold">
                            <p:stCondLst>
                              <p:cond delay="3500"/>
                            </p:stCondLst>
                            <p:childTnLst>
                              <p:par>
                                <p:cTn id="108" presetID="10" presetClass="entr" presetSubtype="0" fill="hold" grpId="0" nodeType="after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fade">
                                      <p:cBhvr>
                                        <p:cTn id="110" dur="500"/>
                                        <p:tgtEl>
                                          <p:spTgt spid="74"/>
                                        </p:tgtEl>
                                      </p:cBhvr>
                                    </p:animEffect>
                                  </p:childTnLst>
                                </p:cTn>
                              </p:par>
                            </p:childTnLst>
                          </p:cTn>
                        </p:par>
                        <p:par>
                          <p:cTn id="111" fill="hold">
                            <p:stCondLst>
                              <p:cond delay="4000"/>
                            </p:stCondLst>
                            <p:childTnLst>
                              <p:par>
                                <p:cTn id="112" presetID="10" presetClass="entr" presetSubtype="0" fill="hold" grpId="0" nodeType="afterEffect">
                                  <p:stCondLst>
                                    <p:cond delay="0"/>
                                  </p:stCondLst>
                                  <p:childTnLst>
                                    <p:set>
                                      <p:cBhvr>
                                        <p:cTn id="113" dur="1" fill="hold">
                                          <p:stCondLst>
                                            <p:cond delay="0"/>
                                          </p:stCondLst>
                                        </p:cTn>
                                        <p:tgtEl>
                                          <p:spTgt spid="75"/>
                                        </p:tgtEl>
                                        <p:attrNameLst>
                                          <p:attrName>style.visibility</p:attrName>
                                        </p:attrNameLst>
                                      </p:cBhvr>
                                      <p:to>
                                        <p:strVal val="visible"/>
                                      </p:to>
                                    </p:set>
                                    <p:animEffect transition="in" filter="fade">
                                      <p:cBhvr>
                                        <p:cTn id="11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56" grpId="0"/>
      <p:bldP spid="57" grpId="0"/>
      <p:bldP spid="58" grpId="0"/>
      <p:bldP spid="59" grpId="0"/>
      <p:bldP spid="60" grpId="0"/>
      <p:bldP spid="62" grpId="0"/>
      <p:bldP spid="63" grpId="0"/>
      <p:bldP spid="64" grpId="0"/>
      <p:bldP spid="65" grpId="0"/>
      <p:bldP spid="66" grpId="0"/>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9646A-2594-BEB2-85D2-A274DC047D62}"/>
              </a:ext>
            </a:extLst>
          </p:cNvPr>
          <p:cNvSpPr>
            <a:spLocks noGrp="1"/>
          </p:cNvSpPr>
          <p:nvPr>
            <p:ph type="ctrTitle"/>
          </p:nvPr>
        </p:nvSpPr>
        <p:spPr/>
        <p:txBody>
          <a:bodyPr/>
          <a:lstStyle/>
          <a:p>
            <a:r>
              <a:rPr lang="tr-TR">
                <a:solidFill>
                  <a:srgbClr val="EA6131"/>
                </a:solidFill>
              </a:rPr>
              <a:t>C</a:t>
            </a:r>
            <a:r>
              <a:rPr lang="tr-TR"/>
              <a:t>PM Do</a:t>
            </a:r>
            <a:r>
              <a:rPr lang="tr-TR">
                <a:solidFill>
                  <a:srgbClr val="EA6131"/>
                </a:solidFill>
              </a:rPr>
              <a:t>ğ</a:t>
            </a:r>
            <a:r>
              <a:rPr lang="tr-TR"/>
              <a:t>rusal </a:t>
            </a:r>
            <a:r>
              <a:rPr lang="tr-TR">
                <a:solidFill>
                  <a:srgbClr val="EA6131"/>
                </a:solidFill>
              </a:rPr>
              <a:t>M</a:t>
            </a:r>
            <a:r>
              <a:rPr lang="tr-TR"/>
              <a:t>odeller</a:t>
            </a:r>
          </a:p>
        </p:txBody>
      </p:sp>
    </p:spTree>
    <p:extLst>
      <p:ext uri="{BB962C8B-B14F-4D97-AF65-F5344CB8AC3E}">
        <p14:creationId xmlns:p14="http://schemas.microsoft.com/office/powerpoint/2010/main" val="784032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5211FE0-AE66-B2A7-B1DC-A9BD345A2271}"/>
                  </a:ext>
                </a:extLst>
              </p:cNvPr>
              <p:cNvSpPr>
                <a:spLocks noGrp="1"/>
              </p:cNvSpPr>
              <p:nvPr>
                <p:ph idx="1"/>
              </p:nvPr>
            </p:nvSpPr>
            <p:spPr/>
            <p:txBody>
              <a:bodyPr/>
              <a:lstStyle/>
              <a:p>
                <a:pPr>
                  <a:buFont typeface="Arial" panose="020B0604020202020204" pitchFamily="34" charset="0"/>
                  <a:buChar char="•"/>
                </a:pPr>
                <a:r>
                  <a:rPr lang="tr-TR"/>
                  <a:t>İki farklı doğrusal model yazabiliriz. Bunlardan ilki eğer ij yolundan geçilmişse bir geçilmemişse sıfır değerini alan xij değişkeni ile ij yolunun süresinin çarpının ij yolu için harcanan süreyi verdiği ve tüm mümkün yollar için harcanan süre toplamının maksimize edilfiği bir amaç denklemine sahip doğrusal modeldir. Diğeri ise başlangıç zamanı ile bitiş zamanı arasındaki farkın güzergah tamamlanma süresini veren ve bu süreyi minimize eden bir amaç denklemine sahip doğrusal modeldir.  Birinci modelde kısıtlar düğüm değe kısıtı olarak yazılır. İkinci modelde ise iki faaliyet arasındaki farkın faaliyetin gerektirdiği süreden küçük olmayacağını ifade eden düğüm kısıtlarıdır. </a:t>
                </a:r>
              </a:p>
              <a:p>
                <a:endParaRPr lang="tr-TR"/>
              </a:p>
              <a:p>
                <a:r>
                  <a:rPr lang="tr-TR"/>
                  <a:t>Birinci model amaç denklemi genel gösterim;</a:t>
                </a:r>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𝑖𝑗</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e>
                          </m:nary>
                        </m:e>
                      </m:nary>
                      <m:m>
                        <m:mPr>
                          <m:mcs>
                            <m:mc>
                              <m:mcPr>
                                <m:count m:val="2"/>
                                <m:mcJc m:val="center"/>
                              </m:mcPr>
                            </m:mc>
                          </m:mcs>
                          <m:ctrlPr>
                            <a:rPr lang="tr-TR" i="1" smtClean="0">
                              <a:latin typeface="Cambria Math" panose="02040503050406030204" pitchFamily="18" charset="0"/>
                            </a:rPr>
                          </m:ctrlPr>
                        </m:mPr>
                        <m:mr>
                          <m:e/>
                          <m:e>
                            <m:r>
                              <a:rPr lang="tr-TR" b="0" i="1" smtClean="0">
                                <a:latin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e>
                        </m:mr>
                      </m:m>
                    </m:oMath>
                  </m:oMathPara>
                </a14:m>
                <a:endParaRPr lang="tr-TR"/>
              </a:p>
              <a:p>
                <a:r>
                  <a:rPr lang="tr-TR"/>
                  <a:t>Kısıtları düğüm denge kısıtları oluşturur.</a:t>
                </a:r>
              </a:p>
            </p:txBody>
          </p:sp>
        </mc:Choice>
        <mc:Fallback xmlns="">
          <p:sp>
            <p:nvSpPr>
              <p:cNvPr id="2" name="Content Placeholder 1">
                <a:extLst>
                  <a:ext uri="{FF2B5EF4-FFF2-40B4-BE49-F238E27FC236}">
                    <a16:creationId xmlns:a16="http://schemas.microsoft.com/office/drawing/2014/main" id="{45211FE0-AE66-B2A7-B1DC-A9BD345A2271}"/>
                  </a:ext>
                </a:extLst>
              </p:cNvPr>
              <p:cNvSpPr>
                <a:spLocks noGrp="1" noRot="1" noChangeAspect="1" noMove="1" noResize="1" noEditPoints="1" noAdjustHandles="1" noChangeArrowheads="1" noChangeShapeType="1" noTextEdit="1"/>
              </p:cNvSpPr>
              <p:nvPr>
                <p:ph idx="1"/>
              </p:nvPr>
            </p:nvSpPr>
            <p:spPr>
              <a:blipFill>
                <a:blip r:embed="rId2"/>
                <a:stretch>
                  <a:fillRect l="-435" t="-375" r="-145"/>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2DB8F708-5A05-1933-9E98-471B78FBEED6}"/>
              </a:ext>
            </a:extLst>
          </p:cNvPr>
          <p:cNvSpPr>
            <a:spLocks noGrp="1"/>
          </p:cNvSpPr>
          <p:nvPr>
            <p:ph type="title"/>
          </p:nvPr>
        </p:nvSpPr>
        <p:spPr/>
        <p:txBody>
          <a:bodyPr/>
          <a:lstStyle/>
          <a:p>
            <a:endParaRPr lang="tr-TR"/>
          </a:p>
        </p:txBody>
      </p:sp>
      <p:pic>
        <p:nvPicPr>
          <p:cNvPr id="4" name="Picture 3">
            <a:extLst>
              <a:ext uri="{FF2B5EF4-FFF2-40B4-BE49-F238E27FC236}">
                <a16:creationId xmlns:a16="http://schemas.microsoft.com/office/drawing/2014/main" id="{6AF2238F-C103-373E-1A4D-611F811E26D6}"/>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1F9A14F0-209F-2189-2A3A-F50E86C77E4B}"/>
              </a:ext>
            </a:extLst>
          </p:cNvPr>
          <p:cNvSpPr/>
          <p:nvPr/>
        </p:nvSpPr>
        <p:spPr>
          <a:xfrm>
            <a:off x="4211960" y="5345571"/>
            <a:ext cx="432048" cy="4320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 name="Straight Arrow Connector 6">
            <a:extLst>
              <a:ext uri="{FF2B5EF4-FFF2-40B4-BE49-F238E27FC236}">
                <a16:creationId xmlns:a16="http://schemas.microsoft.com/office/drawing/2014/main" id="{D3A8F4EA-E7CE-BFFA-EEDD-157CC1E1705B}"/>
              </a:ext>
            </a:extLst>
          </p:cNvPr>
          <p:cNvCxnSpPr>
            <a:endCxn id="5" idx="1"/>
          </p:cNvCxnSpPr>
          <p:nvPr/>
        </p:nvCxnSpPr>
        <p:spPr>
          <a:xfrm>
            <a:off x="3707904" y="5085184"/>
            <a:ext cx="567328" cy="323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BC7B9D5-A85E-89A7-6362-BD59EBC63388}"/>
              </a:ext>
            </a:extLst>
          </p:cNvPr>
          <p:cNvCxnSpPr>
            <a:endCxn id="5" idx="2"/>
          </p:cNvCxnSpPr>
          <p:nvPr/>
        </p:nvCxnSpPr>
        <p:spPr>
          <a:xfrm>
            <a:off x="3563888" y="5561595"/>
            <a:ext cx="648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4792835-705E-445D-DF3A-62DC1180AB90}"/>
              </a:ext>
            </a:extLst>
          </p:cNvPr>
          <p:cNvCxnSpPr>
            <a:endCxn id="5" idx="3"/>
          </p:cNvCxnSpPr>
          <p:nvPr/>
        </p:nvCxnSpPr>
        <p:spPr>
          <a:xfrm flipV="1">
            <a:off x="3707904" y="5714347"/>
            <a:ext cx="567328" cy="30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5714D6-D4E8-93C5-9472-FF5DC300180A}"/>
              </a:ext>
            </a:extLst>
          </p:cNvPr>
          <p:cNvCxnSpPr>
            <a:cxnSpLocks/>
            <a:stCxn id="5" idx="7"/>
          </p:cNvCxnSpPr>
          <p:nvPr/>
        </p:nvCxnSpPr>
        <p:spPr>
          <a:xfrm flipV="1">
            <a:off x="4580736" y="5247013"/>
            <a:ext cx="567328" cy="16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1EE62B-FEF6-F20D-41A8-C4DE6898A32C}"/>
              </a:ext>
            </a:extLst>
          </p:cNvPr>
          <p:cNvCxnSpPr>
            <a:stCxn id="5" idx="5"/>
          </p:cNvCxnSpPr>
          <p:nvPr/>
        </p:nvCxnSpPr>
        <p:spPr>
          <a:xfrm>
            <a:off x="4580736" y="5714347"/>
            <a:ext cx="639336" cy="153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1B6CAA9-A1F4-7F52-AFFD-1806EC8D045B}"/>
              </a:ext>
            </a:extLst>
          </p:cNvPr>
          <p:cNvSpPr txBox="1"/>
          <p:nvPr/>
        </p:nvSpPr>
        <p:spPr>
          <a:xfrm>
            <a:off x="3417053" y="4833693"/>
            <a:ext cx="293670" cy="369332"/>
          </a:xfrm>
          <a:prstGeom prst="rect">
            <a:avLst/>
          </a:prstGeom>
          <a:noFill/>
        </p:spPr>
        <p:txBody>
          <a:bodyPr wrap="none" rtlCol="0">
            <a:spAutoFit/>
          </a:bodyPr>
          <a:lstStyle/>
          <a:p>
            <a:r>
              <a:rPr lang="tr-TR"/>
              <a:t>a</a:t>
            </a:r>
          </a:p>
        </p:txBody>
      </p:sp>
      <p:sp>
        <p:nvSpPr>
          <p:cNvPr id="18" name="TextBox 17">
            <a:extLst>
              <a:ext uri="{FF2B5EF4-FFF2-40B4-BE49-F238E27FC236}">
                <a16:creationId xmlns:a16="http://schemas.microsoft.com/office/drawing/2014/main" id="{C3B7DBAD-4671-D486-5165-71AF6BAB7422}"/>
              </a:ext>
            </a:extLst>
          </p:cNvPr>
          <p:cNvSpPr txBox="1"/>
          <p:nvPr/>
        </p:nvSpPr>
        <p:spPr>
          <a:xfrm>
            <a:off x="3309041" y="5346199"/>
            <a:ext cx="304892" cy="369332"/>
          </a:xfrm>
          <a:prstGeom prst="rect">
            <a:avLst/>
          </a:prstGeom>
          <a:noFill/>
        </p:spPr>
        <p:txBody>
          <a:bodyPr wrap="none" rtlCol="0">
            <a:spAutoFit/>
          </a:bodyPr>
          <a:lstStyle/>
          <a:p>
            <a:r>
              <a:rPr lang="tr-TR"/>
              <a:t>b</a:t>
            </a:r>
          </a:p>
        </p:txBody>
      </p:sp>
      <p:sp>
        <p:nvSpPr>
          <p:cNvPr id="19" name="TextBox 18">
            <a:extLst>
              <a:ext uri="{FF2B5EF4-FFF2-40B4-BE49-F238E27FC236}">
                <a16:creationId xmlns:a16="http://schemas.microsoft.com/office/drawing/2014/main" id="{AC299603-CE3B-6527-5EF0-E7C8EB5CB164}"/>
              </a:ext>
            </a:extLst>
          </p:cNvPr>
          <p:cNvSpPr txBox="1"/>
          <p:nvPr/>
        </p:nvSpPr>
        <p:spPr>
          <a:xfrm>
            <a:off x="3461487" y="5824547"/>
            <a:ext cx="293670" cy="369332"/>
          </a:xfrm>
          <a:prstGeom prst="rect">
            <a:avLst/>
          </a:prstGeom>
          <a:noFill/>
        </p:spPr>
        <p:txBody>
          <a:bodyPr wrap="none" rtlCol="0">
            <a:spAutoFit/>
          </a:bodyPr>
          <a:lstStyle/>
          <a:p>
            <a:r>
              <a:rPr lang="tr-TR"/>
              <a:t>c</a:t>
            </a:r>
          </a:p>
        </p:txBody>
      </p:sp>
      <p:sp>
        <p:nvSpPr>
          <p:cNvPr id="20" name="TextBox 19">
            <a:extLst>
              <a:ext uri="{FF2B5EF4-FFF2-40B4-BE49-F238E27FC236}">
                <a16:creationId xmlns:a16="http://schemas.microsoft.com/office/drawing/2014/main" id="{0ECEA49D-0B33-3A62-D1A7-7290F63370CD}"/>
              </a:ext>
            </a:extLst>
          </p:cNvPr>
          <p:cNvSpPr txBox="1"/>
          <p:nvPr/>
        </p:nvSpPr>
        <p:spPr>
          <a:xfrm>
            <a:off x="5073237" y="4997114"/>
            <a:ext cx="304892" cy="369332"/>
          </a:xfrm>
          <a:prstGeom prst="rect">
            <a:avLst/>
          </a:prstGeom>
          <a:noFill/>
        </p:spPr>
        <p:txBody>
          <a:bodyPr wrap="none" rtlCol="0">
            <a:spAutoFit/>
          </a:bodyPr>
          <a:lstStyle/>
          <a:p>
            <a:r>
              <a:rPr lang="tr-TR"/>
              <a:t>d</a:t>
            </a:r>
          </a:p>
        </p:txBody>
      </p:sp>
      <p:sp>
        <p:nvSpPr>
          <p:cNvPr id="21" name="TextBox 20">
            <a:extLst>
              <a:ext uri="{FF2B5EF4-FFF2-40B4-BE49-F238E27FC236}">
                <a16:creationId xmlns:a16="http://schemas.microsoft.com/office/drawing/2014/main" id="{3E338227-7FEA-DC44-B336-EF71414E9C04}"/>
              </a:ext>
            </a:extLst>
          </p:cNvPr>
          <p:cNvSpPr txBox="1"/>
          <p:nvPr/>
        </p:nvSpPr>
        <p:spPr>
          <a:xfrm>
            <a:off x="5148064" y="5681792"/>
            <a:ext cx="298480" cy="369332"/>
          </a:xfrm>
          <a:prstGeom prst="rect">
            <a:avLst/>
          </a:prstGeom>
          <a:noFill/>
        </p:spPr>
        <p:txBody>
          <a:bodyPr wrap="none" rtlCol="0">
            <a:spAutoFit/>
          </a:bodyPr>
          <a:lstStyle/>
          <a:p>
            <a:r>
              <a:rPr lang="tr-TR"/>
              <a:t>e</a:t>
            </a:r>
          </a:p>
        </p:txBody>
      </p:sp>
      <p:sp>
        <p:nvSpPr>
          <p:cNvPr id="22" name="TextBox 21">
            <a:extLst>
              <a:ext uri="{FF2B5EF4-FFF2-40B4-BE49-F238E27FC236}">
                <a16:creationId xmlns:a16="http://schemas.microsoft.com/office/drawing/2014/main" id="{A10C76AE-7BE9-7090-45DC-3FDECC26DEF8}"/>
              </a:ext>
            </a:extLst>
          </p:cNvPr>
          <p:cNvSpPr txBox="1"/>
          <p:nvPr/>
        </p:nvSpPr>
        <p:spPr>
          <a:xfrm>
            <a:off x="5536971" y="5343785"/>
            <a:ext cx="1630575" cy="369332"/>
          </a:xfrm>
          <a:prstGeom prst="rect">
            <a:avLst/>
          </a:prstGeom>
          <a:noFill/>
        </p:spPr>
        <p:txBody>
          <a:bodyPr wrap="none" rtlCol="0">
            <a:spAutoFit/>
          </a:bodyPr>
          <a:lstStyle/>
          <a:p>
            <a:r>
              <a:rPr lang="tr-TR"/>
              <a:t>a + b + c = d + e</a:t>
            </a:r>
          </a:p>
        </p:txBody>
      </p:sp>
    </p:spTree>
    <p:extLst>
      <p:ext uri="{BB962C8B-B14F-4D97-AF65-F5344CB8AC3E}">
        <p14:creationId xmlns:p14="http://schemas.microsoft.com/office/powerpoint/2010/main" val="3080594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9857B64B-8B30-2FBB-74E5-D40332D8C947}"/>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06ADD68E-1E4A-4C21-891B-ADD70978F7C0}"/>
              </a:ext>
            </a:extLst>
          </p:cNvPr>
          <p:cNvSpPr>
            <a:spLocks noGrp="1"/>
          </p:cNvSpPr>
          <p:nvPr>
            <p:ph type="title"/>
          </p:nvPr>
        </p:nvSpPr>
        <p:spPr/>
        <p:txBody>
          <a:bodyPr/>
          <a:lstStyle/>
          <a:p>
            <a:r>
              <a:rPr lang="tr-TR" dirty="0" err="1"/>
              <a:t>Linear</a:t>
            </a:r>
            <a:r>
              <a:rPr lang="tr-TR" dirty="0"/>
              <a:t>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978B98E-3FE9-4861-BF42-35787022A31A}"/>
                  </a:ext>
                </a:extLst>
              </p:cNvPr>
              <p:cNvSpPr txBox="1"/>
              <p:nvPr/>
            </p:nvSpPr>
            <p:spPr>
              <a:xfrm>
                <a:off x="65662" y="4416139"/>
                <a:ext cx="8213429" cy="6329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sz="1350" i="1" smtClean="0">
                          <a:latin typeface="Cambria Math" panose="02040503050406030204" pitchFamily="18" charset="0"/>
                        </a:rPr>
                        <m:t>𝑀𝑎</m:t>
                      </m:r>
                      <m:r>
                        <a:rPr lang="tr-TR" sz="1350" b="0" i="1" smtClean="0">
                          <a:latin typeface="Cambria Math" panose="02040503050406030204" pitchFamily="18" charset="0"/>
                        </a:rPr>
                        <m:t>𝑘𝑠</m:t>
                      </m:r>
                      <m:r>
                        <a:rPr lang="tr-TR" sz="1350" i="1">
                          <a:latin typeface="Cambria Math" panose="02040503050406030204" pitchFamily="18" charset="0"/>
                        </a:rPr>
                        <m:t> </m:t>
                      </m:r>
                      <m:r>
                        <a:rPr lang="tr-TR" sz="1350" i="1">
                          <a:latin typeface="Cambria Math" panose="02040503050406030204" pitchFamily="18" charset="0"/>
                        </a:rPr>
                        <m:t>𝑍</m:t>
                      </m:r>
                      <m:r>
                        <a:rPr lang="tr-TR" sz="1350" i="1">
                          <a:latin typeface="Cambria Math" panose="02040503050406030204" pitchFamily="18" charset="0"/>
                        </a:rPr>
                        <m:t>=2</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𝐴𝐵</m:t>
                          </m:r>
                        </m:sub>
                      </m:sSub>
                      <m:r>
                        <a:rPr lang="tr-TR" sz="1350" i="1">
                          <a:latin typeface="Cambria Math" panose="02040503050406030204" pitchFamily="18" charset="0"/>
                        </a:rPr>
                        <m:t>+4</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𝐵𝐶</m:t>
                          </m:r>
                        </m:sub>
                      </m:sSub>
                      <m:r>
                        <a:rPr lang="tr-TR" sz="1350" i="1">
                          <a:latin typeface="Cambria Math" panose="02040503050406030204" pitchFamily="18" charset="0"/>
                        </a:rPr>
                        <m:t>+6</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𝐶𝐼</m:t>
                          </m:r>
                        </m:sub>
                      </m:sSub>
                      <m:r>
                        <a:rPr lang="tr-TR" sz="1350" i="1">
                          <a:latin typeface="Cambria Math" panose="02040503050406030204" pitchFamily="18" charset="0"/>
                        </a:rPr>
                        <m:t>+3</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𝐶𝐸</m:t>
                          </m:r>
                        </m:sub>
                      </m:sSub>
                      <m:r>
                        <a:rPr lang="tr-TR" sz="1350" i="1">
                          <a:latin typeface="Cambria Math" panose="02040503050406030204" pitchFamily="18" charset="0"/>
                        </a:rPr>
                        <m:t>+7</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𝐶𝐷</m:t>
                          </m:r>
                        </m:sub>
                      </m:sSub>
                      <m:r>
                        <a:rPr lang="tr-TR" sz="1350" i="1">
                          <a:latin typeface="Cambria Math" panose="02040503050406030204" pitchFamily="18" charset="0"/>
                        </a:rPr>
                        <m:t>+6</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𝐸𝐹</m:t>
                          </m:r>
                        </m:sub>
                      </m:sSub>
                      <m:r>
                        <a:rPr lang="tr-TR" sz="1350" i="1">
                          <a:latin typeface="Cambria Math" panose="02040503050406030204" pitchFamily="18" charset="0"/>
                        </a:rPr>
                        <m:t>+5</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𝐸𝐻</m:t>
                          </m:r>
                        </m:sub>
                      </m:sSub>
                      <m:r>
                        <a:rPr lang="tr-TR" sz="1350" i="1">
                          <a:latin typeface="Cambria Math" panose="02040503050406030204" pitchFamily="18" charset="0"/>
                        </a:rPr>
                        <m:t>+6</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𝐷𝐺</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𝐺𝐻</m:t>
                          </m:r>
                        </m:sub>
                      </m:sSub>
                      <m:r>
                        <a:rPr lang="tr-TR" sz="1350" i="1">
                          <a:latin typeface="Cambria Math" panose="02040503050406030204" pitchFamily="18" charset="0"/>
                        </a:rPr>
                        <m:t>+2</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𝐻𝑀</m:t>
                          </m:r>
                        </m:sub>
                      </m:sSub>
                      <m:r>
                        <a:rPr lang="tr-TR" sz="1350" i="1">
                          <a:latin typeface="Cambria Math" panose="02040503050406030204" pitchFamily="18" charset="0"/>
                        </a:rPr>
                        <m:t>+4</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𝐼𝐽</m:t>
                          </m:r>
                        </m:sub>
                      </m:sSub>
                      <m:r>
                        <a:rPr lang="tr-TR" sz="1350" i="1">
                          <a:latin typeface="Cambria Math" panose="02040503050406030204" pitchFamily="18" charset="0"/>
                        </a:rPr>
                        <m:t>+8</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𝐹𝐽</m:t>
                          </m:r>
                        </m:sub>
                      </m:sSub>
                      <m:r>
                        <a:rPr lang="tr-TR" sz="1350" i="1">
                          <a:latin typeface="Cambria Math" panose="02040503050406030204" pitchFamily="18" charset="0"/>
                        </a:rPr>
                        <m:t>+10</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𝐽𝐿</m:t>
                          </m:r>
                        </m:sub>
                      </m:sSub>
                      <m:r>
                        <a:rPr lang="tr-TR" sz="1350" i="1">
                          <a:latin typeface="Cambria Math" panose="02040503050406030204" pitchFamily="18" charset="0"/>
                        </a:rPr>
                        <m:t>+2</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𝐽𝐾</m:t>
                          </m:r>
                        </m:sub>
                      </m:sSub>
                      <m:r>
                        <a:rPr lang="tr-TR" sz="1350" i="1">
                          <a:latin typeface="Cambria Math" panose="02040503050406030204" pitchFamily="18" charset="0"/>
                        </a:rPr>
                        <m:t>+2</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𝐿𝑁</m:t>
                          </m:r>
                        </m:sub>
                      </m:sSub>
                      <m:r>
                        <a:rPr lang="tr-TR" sz="1350" i="1">
                          <a:latin typeface="Cambria Math" panose="02040503050406030204" pitchFamily="18" charset="0"/>
                        </a:rPr>
                        <m:t>+4</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𝐾𝑁</m:t>
                          </m:r>
                        </m:sub>
                      </m:sSub>
                      <m:r>
                        <a:rPr lang="tr-TR" sz="1350" i="1">
                          <a:latin typeface="Cambria Math" panose="02040503050406030204" pitchFamily="18" charset="0"/>
                        </a:rPr>
                        <m:t>+5</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𝑀𝑂</m:t>
                          </m:r>
                        </m:sub>
                      </m:sSub>
                      <m:r>
                        <a:rPr lang="tr-TR" sz="1350" i="1">
                          <a:latin typeface="Cambria Math" panose="02040503050406030204" pitchFamily="18" charset="0"/>
                        </a:rPr>
                        <m:t>+7</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𝑁𝑂</m:t>
                          </m:r>
                        </m:sub>
                      </m:sSub>
                    </m:oMath>
                  </m:oMathPara>
                </a14:m>
                <a:endParaRPr lang="tr-TR" sz="1350" dirty="0"/>
              </a:p>
            </p:txBody>
          </p:sp>
        </mc:Choice>
        <mc:Fallback xmlns="">
          <p:sp>
            <p:nvSpPr>
              <p:cNvPr id="3" name="TextBox 2">
                <a:extLst>
                  <a:ext uri="{FF2B5EF4-FFF2-40B4-BE49-F238E27FC236}">
                    <a16:creationId xmlns:a16="http://schemas.microsoft.com/office/drawing/2014/main" id="{C978B98E-3FE9-4861-BF42-35787022A31A}"/>
                  </a:ext>
                </a:extLst>
              </p:cNvPr>
              <p:cNvSpPr txBox="1">
                <a:spLocks noRot="1" noChangeAspect="1" noMove="1" noResize="1" noEditPoints="1" noAdjustHandles="1" noChangeArrowheads="1" noChangeShapeType="1" noTextEdit="1"/>
              </p:cNvSpPr>
              <p:nvPr/>
            </p:nvSpPr>
            <p:spPr>
              <a:xfrm>
                <a:off x="65662" y="4416139"/>
                <a:ext cx="8213429" cy="632994"/>
              </a:xfrm>
              <a:prstGeom prst="rect">
                <a:avLst/>
              </a:prstGeom>
              <a:blipFill>
                <a:blip r:embed="rId2"/>
                <a:stretch>
                  <a:fillRect b="-3846"/>
                </a:stretch>
              </a:blipFill>
            </p:spPr>
            <p:txBody>
              <a:bodyPr/>
              <a:lstStyle/>
              <a:p>
                <a:r>
                  <a:rPr lang="tr-TR">
                    <a:noFill/>
                  </a:rPr>
                  <a:t> </a:t>
                </a:r>
              </a:p>
            </p:txBody>
          </p:sp>
        </mc:Fallback>
      </mc:AlternateContent>
      <p:sp>
        <p:nvSpPr>
          <p:cNvPr id="74" name="Oval 73">
            <a:extLst>
              <a:ext uri="{FF2B5EF4-FFF2-40B4-BE49-F238E27FC236}">
                <a16:creationId xmlns:a16="http://schemas.microsoft.com/office/drawing/2014/main" id="{D9F68A3A-1901-4D4E-A57F-891859C4E4FE}"/>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75" name="Oval 74">
            <a:extLst>
              <a:ext uri="{FF2B5EF4-FFF2-40B4-BE49-F238E27FC236}">
                <a16:creationId xmlns:a16="http://schemas.microsoft.com/office/drawing/2014/main" id="{FA3A3DCC-7A92-47F1-88C1-A90AEBA12E77}"/>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76" name="Oval 75">
            <a:extLst>
              <a:ext uri="{FF2B5EF4-FFF2-40B4-BE49-F238E27FC236}">
                <a16:creationId xmlns:a16="http://schemas.microsoft.com/office/drawing/2014/main" id="{26892DED-2BEB-4F57-9BC6-D738A08ED923}"/>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77" name="Oval 76">
            <a:extLst>
              <a:ext uri="{FF2B5EF4-FFF2-40B4-BE49-F238E27FC236}">
                <a16:creationId xmlns:a16="http://schemas.microsoft.com/office/drawing/2014/main" id="{011860B1-E343-4513-9456-FF8A0ECDDDE9}"/>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I</a:t>
            </a:r>
          </a:p>
        </p:txBody>
      </p:sp>
      <p:sp>
        <p:nvSpPr>
          <p:cNvPr id="78" name="Oval 77">
            <a:extLst>
              <a:ext uri="{FF2B5EF4-FFF2-40B4-BE49-F238E27FC236}">
                <a16:creationId xmlns:a16="http://schemas.microsoft.com/office/drawing/2014/main" id="{C0D58CEF-B5FD-4DF4-AAF9-6D47BFEA9467}"/>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79" name="Oval 78">
            <a:extLst>
              <a:ext uri="{FF2B5EF4-FFF2-40B4-BE49-F238E27FC236}">
                <a16:creationId xmlns:a16="http://schemas.microsoft.com/office/drawing/2014/main" id="{D7AE0ECD-90AE-4C3E-805B-57448AA8A8BD}"/>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D</a:t>
            </a:r>
          </a:p>
        </p:txBody>
      </p:sp>
      <p:sp>
        <p:nvSpPr>
          <p:cNvPr id="80" name="Oval 79">
            <a:extLst>
              <a:ext uri="{FF2B5EF4-FFF2-40B4-BE49-F238E27FC236}">
                <a16:creationId xmlns:a16="http://schemas.microsoft.com/office/drawing/2014/main" id="{A2131050-B264-400A-BC29-C6B5A6B77D5C}"/>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G</a:t>
            </a:r>
          </a:p>
        </p:txBody>
      </p:sp>
      <p:sp>
        <p:nvSpPr>
          <p:cNvPr id="81" name="Oval 80">
            <a:extLst>
              <a:ext uri="{FF2B5EF4-FFF2-40B4-BE49-F238E27FC236}">
                <a16:creationId xmlns:a16="http://schemas.microsoft.com/office/drawing/2014/main" id="{7CAAE1A9-1CF2-45F3-8E0F-CD526A790185}"/>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cxnSp>
        <p:nvCxnSpPr>
          <p:cNvPr id="82" name="Straight Arrow Connector 81">
            <a:extLst>
              <a:ext uri="{FF2B5EF4-FFF2-40B4-BE49-F238E27FC236}">
                <a16:creationId xmlns:a16="http://schemas.microsoft.com/office/drawing/2014/main" id="{2EC1F722-85C6-41C8-AA79-A73609ECB43C}"/>
              </a:ext>
            </a:extLst>
          </p:cNvPr>
          <p:cNvCxnSpPr>
            <a:stCxn id="74" idx="6"/>
            <a:endCxn id="75"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B42309D-373E-42FD-8A62-4682BC2B6106}"/>
              </a:ext>
            </a:extLst>
          </p:cNvPr>
          <p:cNvCxnSpPr>
            <a:stCxn id="75" idx="6"/>
            <a:endCxn id="76"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607E9CE-1B8A-4BCA-9ACB-0B0E035AF457}"/>
              </a:ext>
            </a:extLst>
          </p:cNvPr>
          <p:cNvCxnSpPr>
            <a:cxnSpLocks/>
            <a:stCxn id="76" idx="7"/>
            <a:endCxn id="77"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DDBF025-9DC0-4F23-BDF7-A1A39B21BDE8}"/>
              </a:ext>
            </a:extLst>
          </p:cNvPr>
          <p:cNvCxnSpPr>
            <a:stCxn id="76" idx="5"/>
            <a:endCxn id="79"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637E16F-D71A-427F-96DC-6339519E3995}"/>
              </a:ext>
            </a:extLst>
          </p:cNvPr>
          <p:cNvCxnSpPr>
            <a:stCxn id="76" idx="6"/>
            <a:endCxn id="78"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2F97C28B-5359-409C-8D8F-8D0613FDF233}"/>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cxnSp>
        <p:nvCxnSpPr>
          <p:cNvPr id="88" name="Straight Arrow Connector 87">
            <a:extLst>
              <a:ext uri="{FF2B5EF4-FFF2-40B4-BE49-F238E27FC236}">
                <a16:creationId xmlns:a16="http://schemas.microsoft.com/office/drawing/2014/main" id="{88E279E6-B05E-44FA-9E77-5F307C6D6CEB}"/>
              </a:ext>
            </a:extLst>
          </p:cNvPr>
          <p:cNvCxnSpPr>
            <a:stCxn id="78" idx="6"/>
            <a:endCxn id="87"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A3BAAD56-798E-40AD-8526-1184660A3310}"/>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H</a:t>
            </a:r>
          </a:p>
        </p:txBody>
      </p:sp>
      <p:cxnSp>
        <p:nvCxnSpPr>
          <p:cNvPr id="90" name="Straight Arrow Connector 89">
            <a:extLst>
              <a:ext uri="{FF2B5EF4-FFF2-40B4-BE49-F238E27FC236}">
                <a16:creationId xmlns:a16="http://schemas.microsoft.com/office/drawing/2014/main" id="{64B96020-5D98-4B18-939D-5380C9983351}"/>
              </a:ext>
            </a:extLst>
          </p:cNvPr>
          <p:cNvCxnSpPr>
            <a:stCxn id="78" idx="6"/>
            <a:endCxn id="89"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A8128B8-9860-42F9-8D70-C05542914E02}"/>
              </a:ext>
            </a:extLst>
          </p:cNvPr>
          <p:cNvCxnSpPr>
            <a:stCxn id="79" idx="6"/>
            <a:endCxn id="80"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EE5C14B-602F-467D-829E-A1AB8060D794}"/>
              </a:ext>
            </a:extLst>
          </p:cNvPr>
          <p:cNvCxnSpPr>
            <a:stCxn id="80" idx="6"/>
            <a:endCxn id="89"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81120DB-4DEF-4444-8E38-1812C4B7895E}"/>
              </a:ext>
            </a:extLst>
          </p:cNvPr>
          <p:cNvCxnSpPr>
            <a:stCxn id="77" idx="6"/>
            <a:endCxn id="81"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5312AEC-A535-4370-81D1-C75B52ED39E9}"/>
              </a:ext>
            </a:extLst>
          </p:cNvPr>
          <p:cNvCxnSpPr>
            <a:cxnSpLocks/>
            <a:stCxn id="87" idx="6"/>
            <a:endCxn id="81"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7B4A9252-5C35-47E3-8A22-BDF177645F4B}"/>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K</a:t>
            </a:r>
          </a:p>
        </p:txBody>
      </p:sp>
      <p:sp>
        <p:nvSpPr>
          <p:cNvPr id="96" name="Oval 95">
            <a:extLst>
              <a:ext uri="{FF2B5EF4-FFF2-40B4-BE49-F238E27FC236}">
                <a16:creationId xmlns:a16="http://schemas.microsoft.com/office/drawing/2014/main" id="{B31A6765-53C9-4D76-93A7-B936AA823E03}"/>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97" name="Oval 96">
            <a:extLst>
              <a:ext uri="{FF2B5EF4-FFF2-40B4-BE49-F238E27FC236}">
                <a16:creationId xmlns:a16="http://schemas.microsoft.com/office/drawing/2014/main" id="{42BD8DD1-D73C-42ED-8011-661EC9F8F0FE}"/>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cxnSp>
        <p:nvCxnSpPr>
          <p:cNvPr id="98" name="Straight Arrow Connector 97">
            <a:extLst>
              <a:ext uri="{FF2B5EF4-FFF2-40B4-BE49-F238E27FC236}">
                <a16:creationId xmlns:a16="http://schemas.microsoft.com/office/drawing/2014/main" id="{9D43D5BB-BC12-4516-88DB-6352145ABA9D}"/>
              </a:ext>
            </a:extLst>
          </p:cNvPr>
          <p:cNvCxnSpPr>
            <a:stCxn id="81" idx="6"/>
            <a:endCxn id="96"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8C0C8D7-BBB9-48D4-B6EA-83404219D1A7}"/>
              </a:ext>
            </a:extLst>
          </p:cNvPr>
          <p:cNvCxnSpPr>
            <a:stCxn id="81" idx="6"/>
            <a:endCxn id="95"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88DD867-8B17-4BAA-A899-3005EAC5962D}"/>
              </a:ext>
            </a:extLst>
          </p:cNvPr>
          <p:cNvCxnSpPr>
            <a:stCxn id="96" idx="6"/>
            <a:endCxn id="97"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5F68CF9-15A4-4784-A327-BE0B76F4AA20}"/>
              </a:ext>
            </a:extLst>
          </p:cNvPr>
          <p:cNvCxnSpPr>
            <a:stCxn id="95" idx="6"/>
            <a:endCxn id="97"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004B2F13-D414-4292-929F-F92573CEF265}"/>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O</a:t>
            </a:r>
          </a:p>
        </p:txBody>
      </p:sp>
      <p:sp>
        <p:nvSpPr>
          <p:cNvPr id="103" name="Oval 102">
            <a:extLst>
              <a:ext uri="{FF2B5EF4-FFF2-40B4-BE49-F238E27FC236}">
                <a16:creationId xmlns:a16="http://schemas.microsoft.com/office/drawing/2014/main" id="{E686D858-5064-4688-9FDA-B1888F8F1BD6}"/>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M</a:t>
            </a:r>
          </a:p>
        </p:txBody>
      </p:sp>
      <p:cxnSp>
        <p:nvCxnSpPr>
          <p:cNvPr id="104" name="Straight Arrow Connector 103">
            <a:extLst>
              <a:ext uri="{FF2B5EF4-FFF2-40B4-BE49-F238E27FC236}">
                <a16:creationId xmlns:a16="http://schemas.microsoft.com/office/drawing/2014/main" id="{52489B4B-7AAC-41B2-AD70-4A46BE6E4015}"/>
              </a:ext>
            </a:extLst>
          </p:cNvPr>
          <p:cNvCxnSpPr>
            <a:stCxn id="89" idx="6"/>
            <a:endCxn id="103"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C684B6-9586-485A-B0B3-EEF448876BBF}"/>
              </a:ext>
            </a:extLst>
          </p:cNvPr>
          <p:cNvCxnSpPr>
            <a:stCxn id="103" idx="6"/>
            <a:endCxn id="102"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BCF976D-5DB3-43BA-A832-9CDB86DBE41F}"/>
              </a:ext>
            </a:extLst>
          </p:cNvPr>
          <p:cNvCxnSpPr>
            <a:stCxn id="97" idx="5"/>
            <a:endCxn id="102"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039BB3D5-4C76-4691-9A34-B3DB3C862EEC}"/>
              </a:ext>
            </a:extLst>
          </p:cNvPr>
          <p:cNvSpPr txBox="1"/>
          <p:nvPr/>
        </p:nvSpPr>
        <p:spPr>
          <a:xfrm>
            <a:off x="5168402" y="3351446"/>
            <a:ext cx="242374" cy="230832"/>
          </a:xfrm>
          <a:prstGeom prst="rect">
            <a:avLst/>
          </a:prstGeom>
          <a:noFill/>
        </p:spPr>
        <p:txBody>
          <a:bodyPr wrap="none" rtlCol="0">
            <a:spAutoFit/>
          </a:bodyPr>
          <a:lstStyle/>
          <a:p>
            <a:r>
              <a:rPr lang="tr-TR" sz="900" dirty="0"/>
              <a:t>5</a:t>
            </a:r>
          </a:p>
        </p:txBody>
      </p:sp>
      <p:sp>
        <p:nvSpPr>
          <p:cNvPr id="108" name="TextBox 107">
            <a:extLst>
              <a:ext uri="{FF2B5EF4-FFF2-40B4-BE49-F238E27FC236}">
                <a16:creationId xmlns:a16="http://schemas.microsoft.com/office/drawing/2014/main" id="{F2CE5934-EECF-4461-86AB-5C2EF660FF50}"/>
              </a:ext>
            </a:extLst>
          </p:cNvPr>
          <p:cNvSpPr txBox="1"/>
          <p:nvPr/>
        </p:nvSpPr>
        <p:spPr>
          <a:xfrm>
            <a:off x="1388235" y="3082892"/>
            <a:ext cx="242374" cy="230832"/>
          </a:xfrm>
          <a:prstGeom prst="rect">
            <a:avLst/>
          </a:prstGeom>
          <a:noFill/>
        </p:spPr>
        <p:txBody>
          <a:bodyPr wrap="none" rtlCol="0">
            <a:spAutoFit/>
          </a:bodyPr>
          <a:lstStyle/>
          <a:p>
            <a:r>
              <a:rPr lang="tr-TR" sz="900" dirty="0"/>
              <a:t>4</a:t>
            </a:r>
          </a:p>
        </p:txBody>
      </p:sp>
      <p:sp>
        <p:nvSpPr>
          <p:cNvPr id="109" name="TextBox 108">
            <a:extLst>
              <a:ext uri="{FF2B5EF4-FFF2-40B4-BE49-F238E27FC236}">
                <a16:creationId xmlns:a16="http://schemas.microsoft.com/office/drawing/2014/main" id="{D1510FE6-7AB9-41E7-A7B1-F0927C53277C}"/>
              </a:ext>
            </a:extLst>
          </p:cNvPr>
          <p:cNvSpPr txBox="1"/>
          <p:nvPr/>
        </p:nvSpPr>
        <p:spPr>
          <a:xfrm>
            <a:off x="1989190" y="2784920"/>
            <a:ext cx="242374" cy="230832"/>
          </a:xfrm>
          <a:prstGeom prst="rect">
            <a:avLst/>
          </a:prstGeom>
          <a:noFill/>
        </p:spPr>
        <p:txBody>
          <a:bodyPr wrap="none" rtlCol="0">
            <a:spAutoFit/>
          </a:bodyPr>
          <a:lstStyle/>
          <a:p>
            <a:r>
              <a:rPr lang="tr-TR" sz="900" dirty="0"/>
              <a:t>6</a:t>
            </a:r>
          </a:p>
        </p:txBody>
      </p:sp>
      <p:sp>
        <p:nvSpPr>
          <p:cNvPr id="110" name="TextBox 109">
            <a:extLst>
              <a:ext uri="{FF2B5EF4-FFF2-40B4-BE49-F238E27FC236}">
                <a16:creationId xmlns:a16="http://schemas.microsoft.com/office/drawing/2014/main" id="{590EB81A-DDC8-4A26-9C6E-63C60DDD67B3}"/>
              </a:ext>
            </a:extLst>
          </p:cNvPr>
          <p:cNvSpPr txBox="1"/>
          <p:nvPr/>
        </p:nvSpPr>
        <p:spPr>
          <a:xfrm>
            <a:off x="1912930" y="3074969"/>
            <a:ext cx="242374" cy="230832"/>
          </a:xfrm>
          <a:prstGeom prst="rect">
            <a:avLst/>
          </a:prstGeom>
          <a:noFill/>
        </p:spPr>
        <p:txBody>
          <a:bodyPr wrap="none" rtlCol="0">
            <a:spAutoFit/>
          </a:bodyPr>
          <a:lstStyle/>
          <a:p>
            <a:r>
              <a:rPr lang="tr-TR" sz="900" dirty="0"/>
              <a:t>3</a:t>
            </a:r>
          </a:p>
        </p:txBody>
      </p:sp>
      <p:sp>
        <p:nvSpPr>
          <p:cNvPr id="111" name="TextBox 110">
            <a:extLst>
              <a:ext uri="{FF2B5EF4-FFF2-40B4-BE49-F238E27FC236}">
                <a16:creationId xmlns:a16="http://schemas.microsoft.com/office/drawing/2014/main" id="{D0C8CFE4-BAC9-4BF3-AFB5-60876DAB0098}"/>
              </a:ext>
            </a:extLst>
          </p:cNvPr>
          <p:cNvSpPr txBox="1"/>
          <p:nvPr/>
        </p:nvSpPr>
        <p:spPr>
          <a:xfrm>
            <a:off x="2125002" y="3482643"/>
            <a:ext cx="242374" cy="230832"/>
          </a:xfrm>
          <a:prstGeom prst="rect">
            <a:avLst/>
          </a:prstGeom>
          <a:noFill/>
        </p:spPr>
        <p:txBody>
          <a:bodyPr wrap="none" rtlCol="0">
            <a:spAutoFit/>
          </a:bodyPr>
          <a:lstStyle/>
          <a:p>
            <a:r>
              <a:rPr lang="tr-TR" sz="900" dirty="0"/>
              <a:t>7</a:t>
            </a:r>
          </a:p>
        </p:txBody>
      </p:sp>
      <p:sp>
        <p:nvSpPr>
          <p:cNvPr id="112" name="TextBox 111">
            <a:extLst>
              <a:ext uri="{FF2B5EF4-FFF2-40B4-BE49-F238E27FC236}">
                <a16:creationId xmlns:a16="http://schemas.microsoft.com/office/drawing/2014/main" id="{00417A6C-0088-4A88-908F-8FB6C6739942}"/>
              </a:ext>
            </a:extLst>
          </p:cNvPr>
          <p:cNvSpPr txBox="1"/>
          <p:nvPr/>
        </p:nvSpPr>
        <p:spPr>
          <a:xfrm>
            <a:off x="3054051" y="2442227"/>
            <a:ext cx="242374" cy="230832"/>
          </a:xfrm>
          <a:prstGeom prst="rect">
            <a:avLst/>
          </a:prstGeom>
          <a:noFill/>
        </p:spPr>
        <p:txBody>
          <a:bodyPr wrap="none" rtlCol="0">
            <a:spAutoFit/>
          </a:bodyPr>
          <a:lstStyle/>
          <a:p>
            <a:r>
              <a:rPr lang="tr-TR" sz="900" dirty="0"/>
              <a:t>4</a:t>
            </a:r>
          </a:p>
        </p:txBody>
      </p:sp>
      <p:sp>
        <p:nvSpPr>
          <p:cNvPr id="113" name="TextBox 112">
            <a:extLst>
              <a:ext uri="{FF2B5EF4-FFF2-40B4-BE49-F238E27FC236}">
                <a16:creationId xmlns:a16="http://schemas.microsoft.com/office/drawing/2014/main" id="{65DC847E-4423-4403-914D-7EABE5100B9A}"/>
              </a:ext>
            </a:extLst>
          </p:cNvPr>
          <p:cNvSpPr txBox="1"/>
          <p:nvPr/>
        </p:nvSpPr>
        <p:spPr>
          <a:xfrm>
            <a:off x="2654952" y="2996904"/>
            <a:ext cx="242374" cy="230832"/>
          </a:xfrm>
          <a:prstGeom prst="rect">
            <a:avLst/>
          </a:prstGeom>
          <a:noFill/>
        </p:spPr>
        <p:txBody>
          <a:bodyPr wrap="none" rtlCol="0">
            <a:spAutoFit/>
          </a:bodyPr>
          <a:lstStyle/>
          <a:p>
            <a:r>
              <a:rPr lang="tr-TR" sz="900" dirty="0"/>
              <a:t>6</a:t>
            </a:r>
          </a:p>
        </p:txBody>
      </p:sp>
      <p:sp>
        <p:nvSpPr>
          <p:cNvPr id="114" name="TextBox 113">
            <a:extLst>
              <a:ext uri="{FF2B5EF4-FFF2-40B4-BE49-F238E27FC236}">
                <a16:creationId xmlns:a16="http://schemas.microsoft.com/office/drawing/2014/main" id="{277BB9CF-5D9A-418C-B8AC-8CED4F659C64}"/>
              </a:ext>
            </a:extLst>
          </p:cNvPr>
          <p:cNvSpPr txBox="1"/>
          <p:nvPr/>
        </p:nvSpPr>
        <p:spPr>
          <a:xfrm>
            <a:off x="3569783" y="3652273"/>
            <a:ext cx="242374" cy="230832"/>
          </a:xfrm>
          <a:prstGeom prst="rect">
            <a:avLst/>
          </a:prstGeom>
          <a:noFill/>
        </p:spPr>
        <p:txBody>
          <a:bodyPr wrap="none" rtlCol="0">
            <a:spAutoFit/>
          </a:bodyPr>
          <a:lstStyle/>
          <a:p>
            <a:r>
              <a:rPr lang="tr-TR" sz="900" dirty="0"/>
              <a:t>1</a:t>
            </a:r>
          </a:p>
        </p:txBody>
      </p:sp>
      <p:sp>
        <p:nvSpPr>
          <p:cNvPr id="115" name="TextBox 114">
            <a:extLst>
              <a:ext uri="{FF2B5EF4-FFF2-40B4-BE49-F238E27FC236}">
                <a16:creationId xmlns:a16="http://schemas.microsoft.com/office/drawing/2014/main" id="{CAEDCBAE-42BF-4FBB-BF62-551B7EEC6AEE}"/>
              </a:ext>
            </a:extLst>
          </p:cNvPr>
          <p:cNvSpPr txBox="1"/>
          <p:nvPr/>
        </p:nvSpPr>
        <p:spPr>
          <a:xfrm>
            <a:off x="3357372" y="3351446"/>
            <a:ext cx="242374" cy="230832"/>
          </a:xfrm>
          <a:prstGeom prst="rect">
            <a:avLst/>
          </a:prstGeom>
          <a:noFill/>
        </p:spPr>
        <p:txBody>
          <a:bodyPr wrap="none" rtlCol="0">
            <a:spAutoFit/>
          </a:bodyPr>
          <a:lstStyle/>
          <a:p>
            <a:r>
              <a:rPr lang="tr-TR" sz="900" dirty="0"/>
              <a:t>5</a:t>
            </a:r>
          </a:p>
        </p:txBody>
      </p:sp>
      <p:sp>
        <p:nvSpPr>
          <p:cNvPr id="116" name="TextBox 115">
            <a:extLst>
              <a:ext uri="{FF2B5EF4-FFF2-40B4-BE49-F238E27FC236}">
                <a16:creationId xmlns:a16="http://schemas.microsoft.com/office/drawing/2014/main" id="{441B32E0-BC7D-4B8F-8534-928801A37333}"/>
              </a:ext>
            </a:extLst>
          </p:cNvPr>
          <p:cNvSpPr txBox="1"/>
          <p:nvPr/>
        </p:nvSpPr>
        <p:spPr>
          <a:xfrm>
            <a:off x="4326597" y="3508046"/>
            <a:ext cx="242374" cy="230832"/>
          </a:xfrm>
          <a:prstGeom prst="rect">
            <a:avLst/>
          </a:prstGeom>
          <a:noFill/>
        </p:spPr>
        <p:txBody>
          <a:bodyPr wrap="none" rtlCol="0">
            <a:spAutoFit/>
          </a:bodyPr>
          <a:lstStyle/>
          <a:p>
            <a:r>
              <a:rPr lang="tr-TR" sz="900" dirty="0"/>
              <a:t>2</a:t>
            </a:r>
          </a:p>
        </p:txBody>
      </p:sp>
      <p:sp>
        <p:nvSpPr>
          <p:cNvPr id="117" name="TextBox 116">
            <a:extLst>
              <a:ext uri="{FF2B5EF4-FFF2-40B4-BE49-F238E27FC236}">
                <a16:creationId xmlns:a16="http://schemas.microsoft.com/office/drawing/2014/main" id="{EED70B2B-C48C-4D3B-A81F-24840694AF54}"/>
              </a:ext>
            </a:extLst>
          </p:cNvPr>
          <p:cNvSpPr txBox="1"/>
          <p:nvPr/>
        </p:nvSpPr>
        <p:spPr>
          <a:xfrm>
            <a:off x="791761" y="3082222"/>
            <a:ext cx="242374" cy="230832"/>
          </a:xfrm>
          <a:prstGeom prst="rect">
            <a:avLst/>
          </a:prstGeom>
          <a:noFill/>
        </p:spPr>
        <p:txBody>
          <a:bodyPr wrap="none" rtlCol="0">
            <a:spAutoFit/>
          </a:bodyPr>
          <a:lstStyle/>
          <a:p>
            <a:r>
              <a:rPr lang="tr-TR" sz="900" dirty="0"/>
              <a:t>2</a:t>
            </a:r>
          </a:p>
        </p:txBody>
      </p:sp>
      <p:sp>
        <p:nvSpPr>
          <p:cNvPr id="118" name="TextBox 117">
            <a:extLst>
              <a:ext uri="{FF2B5EF4-FFF2-40B4-BE49-F238E27FC236}">
                <a16:creationId xmlns:a16="http://schemas.microsoft.com/office/drawing/2014/main" id="{9FC9CAB9-9643-473E-8434-7F7A9701EB93}"/>
              </a:ext>
            </a:extLst>
          </p:cNvPr>
          <p:cNvSpPr txBox="1"/>
          <p:nvPr/>
        </p:nvSpPr>
        <p:spPr>
          <a:xfrm>
            <a:off x="4326597" y="2260430"/>
            <a:ext cx="300082" cy="230832"/>
          </a:xfrm>
          <a:prstGeom prst="rect">
            <a:avLst/>
          </a:prstGeom>
          <a:noFill/>
        </p:spPr>
        <p:txBody>
          <a:bodyPr wrap="none" rtlCol="0">
            <a:spAutoFit/>
          </a:bodyPr>
          <a:lstStyle/>
          <a:p>
            <a:r>
              <a:rPr lang="tr-TR" sz="900" dirty="0"/>
              <a:t>10</a:t>
            </a:r>
          </a:p>
        </p:txBody>
      </p:sp>
      <p:sp>
        <p:nvSpPr>
          <p:cNvPr id="119" name="TextBox 118">
            <a:extLst>
              <a:ext uri="{FF2B5EF4-FFF2-40B4-BE49-F238E27FC236}">
                <a16:creationId xmlns:a16="http://schemas.microsoft.com/office/drawing/2014/main" id="{939B816C-3EBE-47F9-82F8-59E9A80A1CE5}"/>
              </a:ext>
            </a:extLst>
          </p:cNvPr>
          <p:cNvSpPr txBox="1"/>
          <p:nvPr/>
        </p:nvSpPr>
        <p:spPr>
          <a:xfrm>
            <a:off x="4388704" y="2581775"/>
            <a:ext cx="242374" cy="230832"/>
          </a:xfrm>
          <a:prstGeom prst="rect">
            <a:avLst/>
          </a:prstGeom>
          <a:noFill/>
        </p:spPr>
        <p:txBody>
          <a:bodyPr wrap="none" rtlCol="0">
            <a:spAutoFit/>
          </a:bodyPr>
          <a:lstStyle/>
          <a:p>
            <a:r>
              <a:rPr lang="tr-TR" sz="900" dirty="0"/>
              <a:t>2</a:t>
            </a:r>
          </a:p>
        </p:txBody>
      </p:sp>
      <p:sp>
        <p:nvSpPr>
          <p:cNvPr id="120" name="TextBox 119">
            <a:extLst>
              <a:ext uri="{FF2B5EF4-FFF2-40B4-BE49-F238E27FC236}">
                <a16:creationId xmlns:a16="http://schemas.microsoft.com/office/drawing/2014/main" id="{F8DF8120-883B-4CA8-8638-E25F15F1BD3F}"/>
              </a:ext>
            </a:extLst>
          </p:cNvPr>
          <p:cNvSpPr txBox="1"/>
          <p:nvPr/>
        </p:nvSpPr>
        <p:spPr>
          <a:xfrm>
            <a:off x="5126001" y="2273241"/>
            <a:ext cx="242374" cy="230832"/>
          </a:xfrm>
          <a:prstGeom prst="rect">
            <a:avLst/>
          </a:prstGeom>
          <a:noFill/>
        </p:spPr>
        <p:txBody>
          <a:bodyPr wrap="none" rtlCol="0">
            <a:spAutoFit/>
          </a:bodyPr>
          <a:lstStyle/>
          <a:p>
            <a:r>
              <a:rPr lang="tr-TR" sz="900" dirty="0"/>
              <a:t>2</a:t>
            </a:r>
          </a:p>
        </p:txBody>
      </p:sp>
      <p:sp>
        <p:nvSpPr>
          <p:cNvPr id="121" name="TextBox 120">
            <a:extLst>
              <a:ext uri="{FF2B5EF4-FFF2-40B4-BE49-F238E27FC236}">
                <a16:creationId xmlns:a16="http://schemas.microsoft.com/office/drawing/2014/main" id="{72D951AE-1636-4F2E-B108-08F17BB72352}"/>
              </a:ext>
            </a:extLst>
          </p:cNvPr>
          <p:cNvSpPr txBox="1"/>
          <p:nvPr/>
        </p:nvSpPr>
        <p:spPr>
          <a:xfrm>
            <a:off x="5748826" y="2812778"/>
            <a:ext cx="242374" cy="230832"/>
          </a:xfrm>
          <a:prstGeom prst="rect">
            <a:avLst/>
          </a:prstGeom>
          <a:noFill/>
        </p:spPr>
        <p:txBody>
          <a:bodyPr wrap="none" rtlCol="0">
            <a:spAutoFit/>
          </a:bodyPr>
          <a:lstStyle/>
          <a:p>
            <a:r>
              <a:rPr lang="tr-TR" sz="900" dirty="0"/>
              <a:t>7</a:t>
            </a:r>
          </a:p>
        </p:txBody>
      </p:sp>
      <p:sp>
        <p:nvSpPr>
          <p:cNvPr id="122" name="TextBox 121">
            <a:extLst>
              <a:ext uri="{FF2B5EF4-FFF2-40B4-BE49-F238E27FC236}">
                <a16:creationId xmlns:a16="http://schemas.microsoft.com/office/drawing/2014/main" id="{EA3A3660-DB44-4C46-8856-00B7905A09D9}"/>
              </a:ext>
            </a:extLst>
          </p:cNvPr>
          <p:cNvSpPr txBox="1"/>
          <p:nvPr/>
        </p:nvSpPr>
        <p:spPr>
          <a:xfrm>
            <a:off x="3402055" y="2698145"/>
            <a:ext cx="242374" cy="230832"/>
          </a:xfrm>
          <a:prstGeom prst="rect">
            <a:avLst/>
          </a:prstGeom>
          <a:noFill/>
        </p:spPr>
        <p:txBody>
          <a:bodyPr wrap="none" rtlCol="0">
            <a:spAutoFit/>
          </a:bodyPr>
          <a:lstStyle/>
          <a:p>
            <a:r>
              <a:rPr lang="tr-TR" sz="900" dirty="0"/>
              <a:t>8</a:t>
            </a:r>
          </a:p>
        </p:txBody>
      </p:sp>
      <p:sp>
        <p:nvSpPr>
          <p:cNvPr id="132" name="TextBox 131">
            <a:extLst>
              <a:ext uri="{FF2B5EF4-FFF2-40B4-BE49-F238E27FC236}">
                <a16:creationId xmlns:a16="http://schemas.microsoft.com/office/drawing/2014/main" id="{4BD69D3A-771A-4A6B-9D5C-31861A2B71AA}"/>
              </a:ext>
            </a:extLst>
          </p:cNvPr>
          <p:cNvSpPr txBox="1"/>
          <p:nvPr/>
        </p:nvSpPr>
        <p:spPr>
          <a:xfrm>
            <a:off x="2844984" y="3705989"/>
            <a:ext cx="197411" cy="230832"/>
          </a:xfrm>
          <a:prstGeom prst="rect">
            <a:avLst/>
          </a:prstGeom>
          <a:noFill/>
        </p:spPr>
        <p:txBody>
          <a:bodyPr wrap="square" rtlCol="0">
            <a:spAutoFit/>
          </a:bodyPr>
          <a:lstStyle/>
          <a:p>
            <a:r>
              <a:rPr lang="tr-TR" sz="900" dirty="0"/>
              <a:t>6</a:t>
            </a:r>
          </a:p>
        </p:txBody>
      </p:sp>
      <p:sp>
        <p:nvSpPr>
          <p:cNvPr id="138" name="TextBox 137">
            <a:extLst>
              <a:ext uri="{FF2B5EF4-FFF2-40B4-BE49-F238E27FC236}">
                <a16:creationId xmlns:a16="http://schemas.microsoft.com/office/drawing/2014/main" id="{ABC68A5D-A657-48ED-8C55-4E87A960A444}"/>
              </a:ext>
            </a:extLst>
          </p:cNvPr>
          <p:cNvSpPr txBox="1"/>
          <p:nvPr/>
        </p:nvSpPr>
        <p:spPr>
          <a:xfrm>
            <a:off x="5021539" y="2580432"/>
            <a:ext cx="242374" cy="230832"/>
          </a:xfrm>
          <a:prstGeom prst="rect">
            <a:avLst/>
          </a:prstGeom>
          <a:noFill/>
        </p:spPr>
        <p:txBody>
          <a:bodyPr wrap="none" rtlCol="0">
            <a:spAutoFit/>
          </a:bodyPr>
          <a:lstStyle/>
          <a:p>
            <a:r>
              <a:rPr lang="tr-TR" sz="900" dirty="0"/>
              <a:t>4</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96C41FC-C564-410E-9FD1-341BED4C94C9}"/>
                  </a:ext>
                </a:extLst>
              </p:cNvPr>
              <p:cNvSpPr txBox="1"/>
              <p:nvPr/>
            </p:nvSpPr>
            <p:spPr>
              <a:xfrm>
                <a:off x="806162" y="3233520"/>
                <a:ext cx="20050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𝐴𝐵</m:t>
                          </m:r>
                        </m:sub>
                      </m:sSub>
                    </m:oMath>
                  </m:oMathPara>
                </a14:m>
                <a:endParaRPr lang="tr-TR" sz="900" dirty="0"/>
              </a:p>
            </p:txBody>
          </p:sp>
        </mc:Choice>
        <mc:Fallback xmlns="">
          <p:sp>
            <p:nvSpPr>
              <p:cNvPr id="149" name="TextBox 148">
                <a:extLst>
                  <a:ext uri="{FF2B5EF4-FFF2-40B4-BE49-F238E27FC236}">
                    <a16:creationId xmlns:a16="http://schemas.microsoft.com/office/drawing/2014/main" id="{696C41FC-C564-410E-9FD1-341BED4C94C9}"/>
                  </a:ext>
                </a:extLst>
              </p:cNvPr>
              <p:cNvSpPr txBox="1">
                <a:spLocks noRot="1" noChangeAspect="1" noMove="1" noResize="1" noEditPoints="1" noAdjustHandles="1" noChangeArrowheads="1" noChangeShapeType="1" noTextEdit="1"/>
              </p:cNvSpPr>
              <p:nvPr/>
            </p:nvSpPr>
            <p:spPr>
              <a:xfrm>
                <a:off x="806162" y="3233520"/>
                <a:ext cx="200504" cy="138499"/>
              </a:xfrm>
              <a:prstGeom prst="rect">
                <a:avLst/>
              </a:prstGeom>
              <a:blipFill>
                <a:blip r:embed="rId3"/>
                <a:stretch>
                  <a:fillRect l="-9091" r="-606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5ACE963-342F-4310-9974-44786942C829}"/>
                  </a:ext>
                </a:extLst>
              </p:cNvPr>
              <p:cNvSpPr txBox="1"/>
              <p:nvPr/>
            </p:nvSpPr>
            <p:spPr>
              <a:xfrm>
                <a:off x="1380048" y="3245340"/>
                <a:ext cx="20294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𝐵𝐶</m:t>
                          </m:r>
                        </m:sub>
                      </m:sSub>
                    </m:oMath>
                  </m:oMathPara>
                </a14:m>
                <a:endParaRPr lang="tr-TR" sz="900" dirty="0"/>
              </a:p>
            </p:txBody>
          </p:sp>
        </mc:Choice>
        <mc:Fallback xmlns="">
          <p:sp>
            <p:nvSpPr>
              <p:cNvPr id="150" name="TextBox 149">
                <a:extLst>
                  <a:ext uri="{FF2B5EF4-FFF2-40B4-BE49-F238E27FC236}">
                    <a16:creationId xmlns:a16="http://schemas.microsoft.com/office/drawing/2014/main" id="{C5ACE963-342F-4310-9974-44786942C829}"/>
                  </a:ext>
                </a:extLst>
              </p:cNvPr>
              <p:cNvSpPr txBox="1">
                <a:spLocks noRot="1" noChangeAspect="1" noMove="1" noResize="1" noEditPoints="1" noAdjustHandles="1" noChangeArrowheads="1" noChangeShapeType="1" noTextEdit="1"/>
              </p:cNvSpPr>
              <p:nvPr/>
            </p:nvSpPr>
            <p:spPr>
              <a:xfrm>
                <a:off x="1380048" y="3245340"/>
                <a:ext cx="202941" cy="138499"/>
              </a:xfrm>
              <a:prstGeom prst="rect">
                <a:avLst/>
              </a:prstGeom>
              <a:blipFill>
                <a:blip r:embed="rId4"/>
                <a:stretch>
                  <a:fillRect l="-8824" r="-294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E414B376-AF05-4AFA-8259-64EF425727FF}"/>
                  </a:ext>
                </a:extLst>
              </p:cNvPr>
              <p:cNvSpPr txBox="1"/>
              <p:nvPr/>
            </p:nvSpPr>
            <p:spPr>
              <a:xfrm>
                <a:off x="2153907" y="2683572"/>
                <a:ext cx="17786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𝐶𝐼</m:t>
                          </m:r>
                        </m:sub>
                      </m:sSub>
                    </m:oMath>
                  </m:oMathPara>
                </a14:m>
                <a:endParaRPr lang="tr-TR" sz="900" dirty="0"/>
              </a:p>
            </p:txBody>
          </p:sp>
        </mc:Choice>
        <mc:Fallback xmlns="">
          <p:sp>
            <p:nvSpPr>
              <p:cNvPr id="151" name="TextBox 150">
                <a:extLst>
                  <a:ext uri="{FF2B5EF4-FFF2-40B4-BE49-F238E27FC236}">
                    <a16:creationId xmlns:a16="http://schemas.microsoft.com/office/drawing/2014/main" id="{E414B376-AF05-4AFA-8259-64EF425727FF}"/>
                  </a:ext>
                </a:extLst>
              </p:cNvPr>
              <p:cNvSpPr txBox="1">
                <a:spLocks noRot="1" noChangeAspect="1" noMove="1" noResize="1" noEditPoints="1" noAdjustHandles="1" noChangeArrowheads="1" noChangeShapeType="1" noTextEdit="1"/>
              </p:cNvSpPr>
              <p:nvPr/>
            </p:nvSpPr>
            <p:spPr>
              <a:xfrm>
                <a:off x="2153907" y="2683572"/>
                <a:ext cx="177869" cy="138499"/>
              </a:xfrm>
              <a:prstGeom prst="rect">
                <a:avLst/>
              </a:prstGeom>
              <a:blipFill>
                <a:blip r:embed="rId5"/>
                <a:stretch>
                  <a:fillRect l="-10000"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DCC4D018-FFC8-4DCE-A403-916E0A70997B}"/>
                  </a:ext>
                </a:extLst>
              </p:cNvPr>
              <p:cNvSpPr txBox="1"/>
              <p:nvPr/>
            </p:nvSpPr>
            <p:spPr>
              <a:xfrm>
                <a:off x="2028056" y="3203194"/>
                <a:ext cx="19928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𝐶𝐸</m:t>
                          </m:r>
                        </m:sub>
                      </m:sSub>
                    </m:oMath>
                  </m:oMathPara>
                </a14:m>
                <a:endParaRPr lang="tr-TR" sz="900" dirty="0"/>
              </a:p>
            </p:txBody>
          </p:sp>
        </mc:Choice>
        <mc:Fallback xmlns="">
          <p:sp>
            <p:nvSpPr>
              <p:cNvPr id="152" name="TextBox 151">
                <a:extLst>
                  <a:ext uri="{FF2B5EF4-FFF2-40B4-BE49-F238E27FC236}">
                    <a16:creationId xmlns:a16="http://schemas.microsoft.com/office/drawing/2014/main" id="{DCC4D018-FFC8-4DCE-A403-916E0A70997B}"/>
                  </a:ext>
                </a:extLst>
              </p:cNvPr>
              <p:cNvSpPr txBox="1">
                <a:spLocks noRot="1" noChangeAspect="1" noMove="1" noResize="1" noEditPoints="1" noAdjustHandles="1" noChangeArrowheads="1" noChangeShapeType="1" noTextEdit="1"/>
              </p:cNvSpPr>
              <p:nvPr/>
            </p:nvSpPr>
            <p:spPr>
              <a:xfrm>
                <a:off x="2028056" y="3203194"/>
                <a:ext cx="199285" cy="138499"/>
              </a:xfrm>
              <a:prstGeom prst="rect">
                <a:avLst/>
              </a:prstGeom>
              <a:blipFill>
                <a:blip r:embed="rId6"/>
                <a:stretch>
                  <a:fillRect l="-9375" r="-6250"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FA38262D-5CCE-4BCD-AFF7-A4F989E90221}"/>
                  </a:ext>
                </a:extLst>
              </p:cNvPr>
              <p:cNvSpPr txBox="1"/>
              <p:nvPr/>
            </p:nvSpPr>
            <p:spPr>
              <a:xfrm>
                <a:off x="1989191" y="3583024"/>
                <a:ext cx="20448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𝐶𝐷</m:t>
                          </m:r>
                        </m:sub>
                      </m:sSub>
                    </m:oMath>
                  </m:oMathPara>
                </a14:m>
                <a:endParaRPr lang="tr-TR" sz="900" dirty="0"/>
              </a:p>
            </p:txBody>
          </p:sp>
        </mc:Choice>
        <mc:Fallback xmlns="">
          <p:sp>
            <p:nvSpPr>
              <p:cNvPr id="153" name="TextBox 152">
                <a:extLst>
                  <a:ext uri="{FF2B5EF4-FFF2-40B4-BE49-F238E27FC236}">
                    <a16:creationId xmlns:a16="http://schemas.microsoft.com/office/drawing/2014/main" id="{FA38262D-5CCE-4BCD-AFF7-A4F989E90221}"/>
                  </a:ext>
                </a:extLst>
              </p:cNvPr>
              <p:cNvSpPr txBox="1">
                <a:spLocks noRot="1" noChangeAspect="1" noMove="1" noResize="1" noEditPoints="1" noAdjustHandles="1" noChangeArrowheads="1" noChangeShapeType="1" noTextEdit="1"/>
              </p:cNvSpPr>
              <p:nvPr/>
            </p:nvSpPr>
            <p:spPr>
              <a:xfrm>
                <a:off x="1989191" y="3583024"/>
                <a:ext cx="204480" cy="138499"/>
              </a:xfrm>
              <a:prstGeom prst="rect">
                <a:avLst/>
              </a:prstGeom>
              <a:blipFill>
                <a:blip r:embed="rId7"/>
                <a:stretch>
                  <a:fillRect l="-8824" r="-2941" b="-2272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79889FCE-0C26-42B7-A053-8DAE28C0947C}"/>
                  </a:ext>
                </a:extLst>
              </p:cNvPr>
              <p:cNvSpPr txBox="1"/>
              <p:nvPr/>
            </p:nvSpPr>
            <p:spPr>
              <a:xfrm>
                <a:off x="2729648" y="3123905"/>
                <a:ext cx="20050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𝐸𝐹</m:t>
                          </m:r>
                        </m:sub>
                      </m:sSub>
                    </m:oMath>
                  </m:oMathPara>
                </a14:m>
                <a:endParaRPr lang="tr-TR" sz="900" dirty="0"/>
              </a:p>
            </p:txBody>
          </p:sp>
        </mc:Choice>
        <mc:Fallback xmlns="">
          <p:sp>
            <p:nvSpPr>
              <p:cNvPr id="154" name="TextBox 153">
                <a:extLst>
                  <a:ext uri="{FF2B5EF4-FFF2-40B4-BE49-F238E27FC236}">
                    <a16:creationId xmlns:a16="http://schemas.microsoft.com/office/drawing/2014/main" id="{79889FCE-0C26-42B7-A053-8DAE28C0947C}"/>
                  </a:ext>
                </a:extLst>
              </p:cNvPr>
              <p:cNvSpPr txBox="1">
                <a:spLocks noRot="1" noChangeAspect="1" noMove="1" noResize="1" noEditPoints="1" noAdjustHandles="1" noChangeArrowheads="1" noChangeShapeType="1" noTextEdit="1"/>
              </p:cNvSpPr>
              <p:nvPr/>
            </p:nvSpPr>
            <p:spPr>
              <a:xfrm>
                <a:off x="2729648" y="3123905"/>
                <a:ext cx="200504" cy="138499"/>
              </a:xfrm>
              <a:prstGeom prst="rect">
                <a:avLst/>
              </a:prstGeom>
              <a:blipFill>
                <a:blip r:embed="rId8"/>
                <a:stretch>
                  <a:fillRect l="-9091" r="-606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957498E7-6983-4B1B-A13A-42315286F8FA}"/>
                  </a:ext>
                </a:extLst>
              </p:cNvPr>
              <p:cNvSpPr txBox="1"/>
              <p:nvPr/>
            </p:nvSpPr>
            <p:spPr>
              <a:xfrm>
                <a:off x="2830517" y="3874392"/>
                <a:ext cx="209353"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𝐷𝐺</m:t>
                          </m:r>
                        </m:sub>
                      </m:sSub>
                    </m:oMath>
                  </m:oMathPara>
                </a14:m>
                <a:endParaRPr lang="tr-TR" sz="900" dirty="0"/>
              </a:p>
            </p:txBody>
          </p:sp>
        </mc:Choice>
        <mc:Fallback xmlns="">
          <p:sp>
            <p:nvSpPr>
              <p:cNvPr id="155" name="TextBox 154">
                <a:extLst>
                  <a:ext uri="{FF2B5EF4-FFF2-40B4-BE49-F238E27FC236}">
                    <a16:creationId xmlns:a16="http://schemas.microsoft.com/office/drawing/2014/main" id="{957498E7-6983-4B1B-A13A-42315286F8FA}"/>
                  </a:ext>
                </a:extLst>
              </p:cNvPr>
              <p:cNvSpPr txBox="1">
                <a:spLocks noRot="1" noChangeAspect="1" noMove="1" noResize="1" noEditPoints="1" noAdjustHandles="1" noChangeArrowheads="1" noChangeShapeType="1" noTextEdit="1"/>
              </p:cNvSpPr>
              <p:nvPr/>
            </p:nvSpPr>
            <p:spPr>
              <a:xfrm>
                <a:off x="2830517" y="3874392"/>
                <a:ext cx="209353" cy="138499"/>
              </a:xfrm>
              <a:prstGeom prst="rect">
                <a:avLst/>
              </a:prstGeom>
              <a:blipFill>
                <a:blip r:embed="rId9"/>
                <a:stretch>
                  <a:fillRect l="-8571" r="-2857" b="-2272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CBF14446-1670-470F-A34F-36A381322450}"/>
                  </a:ext>
                </a:extLst>
              </p:cNvPr>
              <p:cNvSpPr txBox="1"/>
              <p:nvPr/>
            </p:nvSpPr>
            <p:spPr>
              <a:xfrm>
                <a:off x="3706887" y="3750428"/>
                <a:ext cx="20948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𝐺𝐻</m:t>
                          </m:r>
                        </m:sub>
                      </m:sSub>
                    </m:oMath>
                  </m:oMathPara>
                </a14:m>
                <a:endParaRPr lang="tr-TR" sz="900" dirty="0"/>
              </a:p>
            </p:txBody>
          </p:sp>
        </mc:Choice>
        <mc:Fallback xmlns="">
          <p:sp>
            <p:nvSpPr>
              <p:cNvPr id="156" name="TextBox 155">
                <a:extLst>
                  <a:ext uri="{FF2B5EF4-FFF2-40B4-BE49-F238E27FC236}">
                    <a16:creationId xmlns:a16="http://schemas.microsoft.com/office/drawing/2014/main" id="{CBF14446-1670-470F-A34F-36A381322450}"/>
                  </a:ext>
                </a:extLst>
              </p:cNvPr>
              <p:cNvSpPr txBox="1">
                <a:spLocks noRot="1" noChangeAspect="1" noMove="1" noResize="1" noEditPoints="1" noAdjustHandles="1" noChangeArrowheads="1" noChangeShapeType="1" noTextEdit="1"/>
              </p:cNvSpPr>
              <p:nvPr/>
            </p:nvSpPr>
            <p:spPr>
              <a:xfrm>
                <a:off x="3706887" y="3750428"/>
                <a:ext cx="209481" cy="138499"/>
              </a:xfrm>
              <a:prstGeom prst="rect">
                <a:avLst/>
              </a:prstGeom>
              <a:blipFill>
                <a:blip r:embed="rId10"/>
                <a:stretch>
                  <a:fillRect l="-8824" r="-8824"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C6883F9F-6C97-49D2-BD93-02835C9ADD73}"/>
                  </a:ext>
                </a:extLst>
              </p:cNvPr>
              <p:cNvSpPr txBox="1"/>
              <p:nvPr/>
            </p:nvSpPr>
            <p:spPr>
              <a:xfrm>
                <a:off x="3079302" y="3420151"/>
                <a:ext cx="20948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𝐸𝐻</m:t>
                          </m:r>
                        </m:sub>
                      </m:sSub>
                    </m:oMath>
                  </m:oMathPara>
                </a14:m>
                <a:endParaRPr lang="tr-TR" sz="900" dirty="0"/>
              </a:p>
            </p:txBody>
          </p:sp>
        </mc:Choice>
        <mc:Fallback xmlns="">
          <p:sp>
            <p:nvSpPr>
              <p:cNvPr id="157" name="TextBox 156">
                <a:extLst>
                  <a:ext uri="{FF2B5EF4-FFF2-40B4-BE49-F238E27FC236}">
                    <a16:creationId xmlns:a16="http://schemas.microsoft.com/office/drawing/2014/main" id="{C6883F9F-6C97-49D2-BD93-02835C9ADD73}"/>
                  </a:ext>
                </a:extLst>
              </p:cNvPr>
              <p:cNvSpPr txBox="1">
                <a:spLocks noRot="1" noChangeAspect="1" noMove="1" noResize="1" noEditPoints="1" noAdjustHandles="1" noChangeArrowheads="1" noChangeShapeType="1" noTextEdit="1"/>
              </p:cNvSpPr>
              <p:nvPr/>
            </p:nvSpPr>
            <p:spPr>
              <a:xfrm>
                <a:off x="3079302" y="3420151"/>
                <a:ext cx="209481" cy="138499"/>
              </a:xfrm>
              <a:prstGeom prst="rect">
                <a:avLst/>
              </a:prstGeom>
              <a:blipFill>
                <a:blip r:embed="rId11"/>
                <a:stretch>
                  <a:fillRect l="-8824" r="-8824"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A612FA63-419C-4B98-ABCC-A1A91B4C375D}"/>
                  </a:ext>
                </a:extLst>
              </p:cNvPr>
              <p:cNvSpPr txBox="1"/>
              <p:nvPr/>
            </p:nvSpPr>
            <p:spPr>
              <a:xfrm>
                <a:off x="4327866" y="3646546"/>
                <a:ext cx="22852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𝐻𝑀</m:t>
                          </m:r>
                        </m:sub>
                      </m:sSub>
                    </m:oMath>
                  </m:oMathPara>
                </a14:m>
                <a:endParaRPr lang="tr-TR" sz="900" dirty="0"/>
              </a:p>
            </p:txBody>
          </p:sp>
        </mc:Choice>
        <mc:Fallback xmlns="">
          <p:sp>
            <p:nvSpPr>
              <p:cNvPr id="158" name="TextBox 157">
                <a:extLst>
                  <a:ext uri="{FF2B5EF4-FFF2-40B4-BE49-F238E27FC236}">
                    <a16:creationId xmlns:a16="http://schemas.microsoft.com/office/drawing/2014/main" id="{A612FA63-419C-4B98-ABCC-A1A91B4C375D}"/>
                  </a:ext>
                </a:extLst>
              </p:cNvPr>
              <p:cNvSpPr txBox="1">
                <a:spLocks noRot="1" noChangeAspect="1" noMove="1" noResize="1" noEditPoints="1" noAdjustHandles="1" noChangeArrowheads="1" noChangeShapeType="1" noTextEdit="1"/>
              </p:cNvSpPr>
              <p:nvPr/>
            </p:nvSpPr>
            <p:spPr>
              <a:xfrm>
                <a:off x="4327866" y="3646546"/>
                <a:ext cx="228524" cy="138499"/>
              </a:xfrm>
              <a:prstGeom prst="rect">
                <a:avLst/>
              </a:prstGeom>
              <a:blipFill>
                <a:blip r:embed="rId12"/>
                <a:stretch>
                  <a:fillRect l="-8108" r="-810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9F840BB3-ABF6-4D98-BF5F-1E6496314E9F}"/>
                  </a:ext>
                </a:extLst>
              </p:cNvPr>
              <p:cNvSpPr txBox="1"/>
              <p:nvPr/>
            </p:nvSpPr>
            <p:spPr>
              <a:xfrm>
                <a:off x="3520553" y="2838838"/>
                <a:ext cx="185051"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𝐹𝐽</m:t>
                          </m:r>
                        </m:sub>
                      </m:sSub>
                    </m:oMath>
                  </m:oMathPara>
                </a14:m>
                <a:endParaRPr lang="tr-TR" sz="900" dirty="0"/>
              </a:p>
            </p:txBody>
          </p:sp>
        </mc:Choice>
        <mc:Fallback xmlns="">
          <p:sp>
            <p:nvSpPr>
              <p:cNvPr id="159" name="TextBox 158">
                <a:extLst>
                  <a:ext uri="{FF2B5EF4-FFF2-40B4-BE49-F238E27FC236}">
                    <a16:creationId xmlns:a16="http://schemas.microsoft.com/office/drawing/2014/main" id="{9F840BB3-ABF6-4D98-BF5F-1E6496314E9F}"/>
                  </a:ext>
                </a:extLst>
              </p:cNvPr>
              <p:cNvSpPr txBox="1">
                <a:spLocks noRot="1" noChangeAspect="1" noMove="1" noResize="1" noEditPoints="1" noAdjustHandles="1" noChangeArrowheads="1" noChangeShapeType="1" noTextEdit="1"/>
              </p:cNvSpPr>
              <p:nvPr/>
            </p:nvSpPr>
            <p:spPr>
              <a:xfrm>
                <a:off x="3520553" y="2838838"/>
                <a:ext cx="185051" cy="148182"/>
              </a:xfrm>
              <a:prstGeom prst="rect">
                <a:avLst/>
              </a:prstGeom>
              <a:blipFill>
                <a:blip r:embed="rId13"/>
                <a:stretch>
                  <a:fillRect l="-10000" r="-13333"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EC608481-89E1-4D0C-9FD2-CFEA86D48BA2}"/>
                  </a:ext>
                </a:extLst>
              </p:cNvPr>
              <p:cNvSpPr txBox="1"/>
              <p:nvPr/>
            </p:nvSpPr>
            <p:spPr>
              <a:xfrm>
                <a:off x="3370084" y="2443793"/>
                <a:ext cx="165815"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𝐼𝐽</m:t>
                          </m:r>
                        </m:sub>
                      </m:sSub>
                    </m:oMath>
                  </m:oMathPara>
                </a14:m>
                <a:endParaRPr lang="tr-TR" sz="900" dirty="0"/>
              </a:p>
            </p:txBody>
          </p:sp>
        </mc:Choice>
        <mc:Fallback xmlns="">
          <p:sp>
            <p:nvSpPr>
              <p:cNvPr id="160" name="TextBox 159">
                <a:extLst>
                  <a:ext uri="{FF2B5EF4-FFF2-40B4-BE49-F238E27FC236}">
                    <a16:creationId xmlns:a16="http://schemas.microsoft.com/office/drawing/2014/main" id="{EC608481-89E1-4D0C-9FD2-CFEA86D48BA2}"/>
                  </a:ext>
                </a:extLst>
              </p:cNvPr>
              <p:cNvSpPr txBox="1">
                <a:spLocks noRot="1" noChangeAspect="1" noMove="1" noResize="1" noEditPoints="1" noAdjustHandles="1" noChangeArrowheads="1" noChangeShapeType="1" noTextEdit="1"/>
              </p:cNvSpPr>
              <p:nvPr/>
            </p:nvSpPr>
            <p:spPr>
              <a:xfrm>
                <a:off x="3370084" y="2443793"/>
                <a:ext cx="165815" cy="148182"/>
              </a:xfrm>
              <a:prstGeom prst="rect">
                <a:avLst/>
              </a:prstGeom>
              <a:blipFill>
                <a:blip r:embed="rId14"/>
                <a:stretch>
                  <a:fillRect l="-11111" r="-11111"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4D479456-8393-4B9E-83B9-F68741A3FB22}"/>
                  </a:ext>
                </a:extLst>
              </p:cNvPr>
              <p:cNvSpPr txBox="1"/>
              <p:nvPr/>
            </p:nvSpPr>
            <p:spPr>
              <a:xfrm>
                <a:off x="4247521" y="2705564"/>
                <a:ext cx="188000"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𝐽𝐾</m:t>
                          </m:r>
                        </m:sub>
                      </m:sSub>
                    </m:oMath>
                  </m:oMathPara>
                </a14:m>
                <a:endParaRPr lang="tr-TR" sz="900" dirty="0"/>
              </a:p>
            </p:txBody>
          </p:sp>
        </mc:Choice>
        <mc:Fallback xmlns="">
          <p:sp>
            <p:nvSpPr>
              <p:cNvPr id="161" name="TextBox 160">
                <a:extLst>
                  <a:ext uri="{FF2B5EF4-FFF2-40B4-BE49-F238E27FC236}">
                    <a16:creationId xmlns:a16="http://schemas.microsoft.com/office/drawing/2014/main" id="{4D479456-8393-4B9E-83B9-F68741A3FB22}"/>
                  </a:ext>
                </a:extLst>
              </p:cNvPr>
              <p:cNvSpPr txBox="1">
                <a:spLocks noRot="1" noChangeAspect="1" noMove="1" noResize="1" noEditPoints="1" noAdjustHandles="1" noChangeArrowheads="1" noChangeShapeType="1" noTextEdit="1"/>
              </p:cNvSpPr>
              <p:nvPr/>
            </p:nvSpPr>
            <p:spPr>
              <a:xfrm>
                <a:off x="4247521" y="2705564"/>
                <a:ext cx="188000" cy="148182"/>
              </a:xfrm>
              <a:prstGeom prst="rect">
                <a:avLst/>
              </a:prstGeom>
              <a:blipFill>
                <a:blip r:embed="rId15"/>
                <a:stretch>
                  <a:fillRect l="-9677" r="-9677"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BCE5F719-6325-4544-AEB4-B2D43529E098}"/>
                  </a:ext>
                </a:extLst>
              </p:cNvPr>
              <p:cNvSpPr txBox="1"/>
              <p:nvPr/>
            </p:nvSpPr>
            <p:spPr>
              <a:xfrm>
                <a:off x="4226113" y="2341069"/>
                <a:ext cx="173253"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𝐽𝐿</m:t>
                          </m:r>
                        </m:sub>
                      </m:sSub>
                    </m:oMath>
                  </m:oMathPara>
                </a14:m>
                <a:endParaRPr lang="tr-TR" sz="900" dirty="0"/>
              </a:p>
            </p:txBody>
          </p:sp>
        </mc:Choice>
        <mc:Fallback xmlns="">
          <p:sp>
            <p:nvSpPr>
              <p:cNvPr id="162" name="TextBox 161">
                <a:extLst>
                  <a:ext uri="{FF2B5EF4-FFF2-40B4-BE49-F238E27FC236}">
                    <a16:creationId xmlns:a16="http://schemas.microsoft.com/office/drawing/2014/main" id="{BCE5F719-6325-4544-AEB4-B2D43529E098}"/>
                  </a:ext>
                </a:extLst>
              </p:cNvPr>
              <p:cNvSpPr txBox="1">
                <a:spLocks noRot="1" noChangeAspect="1" noMove="1" noResize="1" noEditPoints="1" noAdjustHandles="1" noChangeArrowheads="1" noChangeShapeType="1" noTextEdit="1"/>
              </p:cNvSpPr>
              <p:nvPr/>
            </p:nvSpPr>
            <p:spPr>
              <a:xfrm>
                <a:off x="4226113" y="2341069"/>
                <a:ext cx="173253" cy="148182"/>
              </a:xfrm>
              <a:prstGeom prst="rect">
                <a:avLst/>
              </a:prstGeom>
              <a:blipFill>
                <a:blip r:embed="rId16"/>
                <a:stretch>
                  <a:fillRect l="-10345" r="-10345"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C7E96E59-1EBD-434E-8EA2-E163A81D1537}"/>
                  </a:ext>
                </a:extLst>
              </p:cNvPr>
              <p:cNvSpPr txBox="1"/>
              <p:nvPr/>
            </p:nvSpPr>
            <p:spPr>
              <a:xfrm>
                <a:off x="5044143" y="2779672"/>
                <a:ext cx="21723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𝐾𝑁</m:t>
                          </m:r>
                        </m:sub>
                      </m:sSub>
                    </m:oMath>
                  </m:oMathPara>
                </a14:m>
                <a:endParaRPr lang="tr-TR" sz="900" dirty="0"/>
              </a:p>
            </p:txBody>
          </p:sp>
        </mc:Choice>
        <mc:Fallback xmlns="">
          <p:sp>
            <p:nvSpPr>
              <p:cNvPr id="163" name="TextBox 162">
                <a:extLst>
                  <a:ext uri="{FF2B5EF4-FFF2-40B4-BE49-F238E27FC236}">
                    <a16:creationId xmlns:a16="http://schemas.microsoft.com/office/drawing/2014/main" id="{C7E96E59-1EBD-434E-8EA2-E163A81D1537}"/>
                  </a:ext>
                </a:extLst>
              </p:cNvPr>
              <p:cNvSpPr txBox="1">
                <a:spLocks noRot="1" noChangeAspect="1" noMove="1" noResize="1" noEditPoints="1" noAdjustHandles="1" noChangeArrowheads="1" noChangeShapeType="1" noTextEdit="1"/>
              </p:cNvSpPr>
              <p:nvPr/>
            </p:nvSpPr>
            <p:spPr>
              <a:xfrm>
                <a:off x="5044143" y="2779672"/>
                <a:ext cx="217239" cy="138499"/>
              </a:xfrm>
              <a:prstGeom prst="rect">
                <a:avLst/>
              </a:prstGeom>
              <a:blipFill>
                <a:blip r:embed="rId17"/>
                <a:stretch>
                  <a:fillRect l="-8333" r="-5556"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9F584E89-1B3C-4134-9BBE-1104C40B2813}"/>
                  </a:ext>
                </a:extLst>
              </p:cNvPr>
              <p:cNvSpPr txBox="1"/>
              <p:nvPr/>
            </p:nvSpPr>
            <p:spPr>
              <a:xfrm>
                <a:off x="4954767" y="2224701"/>
                <a:ext cx="202812"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𝐿𝑁</m:t>
                          </m:r>
                        </m:sub>
                      </m:sSub>
                    </m:oMath>
                  </m:oMathPara>
                </a14:m>
                <a:endParaRPr lang="tr-TR" sz="900" dirty="0"/>
              </a:p>
            </p:txBody>
          </p:sp>
        </mc:Choice>
        <mc:Fallback xmlns="">
          <p:sp>
            <p:nvSpPr>
              <p:cNvPr id="164" name="TextBox 163">
                <a:extLst>
                  <a:ext uri="{FF2B5EF4-FFF2-40B4-BE49-F238E27FC236}">
                    <a16:creationId xmlns:a16="http://schemas.microsoft.com/office/drawing/2014/main" id="{9F584E89-1B3C-4134-9BBE-1104C40B2813}"/>
                  </a:ext>
                </a:extLst>
              </p:cNvPr>
              <p:cNvSpPr txBox="1">
                <a:spLocks noRot="1" noChangeAspect="1" noMove="1" noResize="1" noEditPoints="1" noAdjustHandles="1" noChangeArrowheads="1" noChangeShapeType="1" noTextEdit="1"/>
              </p:cNvSpPr>
              <p:nvPr/>
            </p:nvSpPr>
            <p:spPr>
              <a:xfrm>
                <a:off x="4954767" y="2224701"/>
                <a:ext cx="202812" cy="138499"/>
              </a:xfrm>
              <a:prstGeom prst="rect">
                <a:avLst/>
              </a:prstGeom>
              <a:blipFill>
                <a:blip r:embed="rId18"/>
                <a:stretch>
                  <a:fillRect l="-9091" r="-909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EF795211-846E-474A-8168-05BAECC96BA6}"/>
                  </a:ext>
                </a:extLst>
              </p:cNvPr>
              <p:cNvSpPr txBox="1"/>
              <p:nvPr/>
            </p:nvSpPr>
            <p:spPr>
              <a:xfrm>
                <a:off x="5460071" y="3427246"/>
                <a:ext cx="225318"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𝑀𝑂</m:t>
                          </m:r>
                        </m:sub>
                      </m:sSub>
                    </m:oMath>
                  </m:oMathPara>
                </a14:m>
                <a:endParaRPr lang="tr-TR" sz="900" dirty="0"/>
              </a:p>
            </p:txBody>
          </p:sp>
        </mc:Choice>
        <mc:Fallback xmlns="">
          <p:sp>
            <p:nvSpPr>
              <p:cNvPr id="165" name="TextBox 164">
                <a:extLst>
                  <a:ext uri="{FF2B5EF4-FFF2-40B4-BE49-F238E27FC236}">
                    <a16:creationId xmlns:a16="http://schemas.microsoft.com/office/drawing/2014/main" id="{EF795211-846E-474A-8168-05BAECC96BA6}"/>
                  </a:ext>
                </a:extLst>
              </p:cNvPr>
              <p:cNvSpPr txBox="1">
                <a:spLocks noRot="1" noChangeAspect="1" noMove="1" noResize="1" noEditPoints="1" noAdjustHandles="1" noChangeArrowheads="1" noChangeShapeType="1" noTextEdit="1"/>
              </p:cNvSpPr>
              <p:nvPr/>
            </p:nvSpPr>
            <p:spPr>
              <a:xfrm>
                <a:off x="5460071" y="3427246"/>
                <a:ext cx="225318" cy="138499"/>
              </a:xfrm>
              <a:prstGeom prst="rect">
                <a:avLst/>
              </a:prstGeom>
              <a:blipFill>
                <a:blip r:embed="rId19"/>
                <a:stretch>
                  <a:fillRect l="-8108" r="-5405"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A2A5435A-3A3A-4919-BF3C-779E86BF5029}"/>
                  </a:ext>
                </a:extLst>
              </p:cNvPr>
              <p:cNvSpPr txBox="1"/>
              <p:nvPr/>
            </p:nvSpPr>
            <p:spPr>
              <a:xfrm>
                <a:off x="5618669" y="2939331"/>
                <a:ext cx="21570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𝑁𝑂</m:t>
                          </m:r>
                        </m:sub>
                      </m:sSub>
                    </m:oMath>
                  </m:oMathPara>
                </a14:m>
                <a:endParaRPr lang="tr-TR" sz="900" dirty="0"/>
              </a:p>
            </p:txBody>
          </p:sp>
        </mc:Choice>
        <mc:Fallback xmlns="">
          <p:sp>
            <p:nvSpPr>
              <p:cNvPr id="166" name="TextBox 165">
                <a:extLst>
                  <a:ext uri="{FF2B5EF4-FFF2-40B4-BE49-F238E27FC236}">
                    <a16:creationId xmlns:a16="http://schemas.microsoft.com/office/drawing/2014/main" id="{A2A5435A-3A3A-4919-BF3C-779E86BF5029}"/>
                  </a:ext>
                </a:extLst>
              </p:cNvPr>
              <p:cNvSpPr txBox="1">
                <a:spLocks noRot="1" noChangeAspect="1" noMove="1" noResize="1" noEditPoints="1" noAdjustHandles="1" noChangeArrowheads="1" noChangeShapeType="1" noTextEdit="1"/>
              </p:cNvSpPr>
              <p:nvPr/>
            </p:nvSpPr>
            <p:spPr>
              <a:xfrm>
                <a:off x="5618669" y="2939331"/>
                <a:ext cx="215700" cy="138499"/>
              </a:xfrm>
              <a:prstGeom prst="rect">
                <a:avLst/>
              </a:prstGeom>
              <a:blipFill>
                <a:blip r:embed="rId20"/>
                <a:stretch>
                  <a:fillRect l="-8571" r="-8571" b="-17391"/>
                </a:stretch>
              </a:blipFill>
            </p:spPr>
            <p:txBody>
              <a:bodyPr/>
              <a:lstStyle/>
              <a:p>
                <a:r>
                  <a:rPr lang="tr-TR">
                    <a:noFill/>
                  </a:rPr>
                  <a:t> </a:t>
                </a:r>
              </a:p>
            </p:txBody>
          </p:sp>
        </mc:Fallback>
      </mc:AlternateContent>
      <p:cxnSp>
        <p:nvCxnSpPr>
          <p:cNvPr id="5" name="Straight Arrow Connector 4">
            <a:extLst>
              <a:ext uri="{FF2B5EF4-FFF2-40B4-BE49-F238E27FC236}">
                <a16:creationId xmlns:a16="http://schemas.microsoft.com/office/drawing/2014/main" id="{CF95D98C-1AD9-9D46-39F4-0DCA373F2E64}"/>
              </a:ext>
            </a:extLst>
          </p:cNvPr>
          <p:cNvCxnSpPr>
            <a:endCxn id="74" idx="2"/>
          </p:cNvCxnSpPr>
          <p:nvPr/>
        </p:nvCxnSpPr>
        <p:spPr>
          <a:xfrm>
            <a:off x="259080" y="3240038"/>
            <a:ext cx="269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E16983-E347-D912-0EE3-D600635354E2}"/>
              </a:ext>
            </a:extLst>
          </p:cNvPr>
          <p:cNvSpPr txBox="1"/>
          <p:nvPr/>
        </p:nvSpPr>
        <p:spPr>
          <a:xfrm>
            <a:off x="137160" y="3042076"/>
            <a:ext cx="272832" cy="300082"/>
          </a:xfrm>
          <a:prstGeom prst="rect">
            <a:avLst/>
          </a:prstGeom>
          <a:noFill/>
        </p:spPr>
        <p:txBody>
          <a:bodyPr wrap="none" rtlCol="0">
            <a:spAutoFit/>
          </a:bodyPr>
          <a:lstStyle/>
          <a:p>
            <a:r>
              <a:rPr lang="tr-TR" sz="1350" dirty="0"/>
              <a:t>1</a:t>
            </a:r>
          </a:p>
        </p:txBody>
      </p:sp>
      <p:cxnSp>
        <p:nvCxnSpPr>
          <p:cNvPr id="8" name="Straight Arrow Connector 7">
            <a:extLst>
              <a:ext uri="{FF2B5EF4-FFF2-40B4-BE49-F238E27FC236}">
                <a16:creationId xmlns:a16="http://schemas.microsoft.com/office/drawing/2014/main" id="{24EFBCB4-F111-53BB-9A79-26C7222BBDB0}"/>
              </a:ext>
            </a:extLst>
          </p:cNvPr>
          <p:cNvCxnSpPr>
            <a:stCxn id="102" idx="6"/>
          </p:cNvCxnSpPr>
          <p:nvPr/>
        </p:nvCxnSpPr>
        <p:spPr>
          <a:xfrm flipV="1">
            <a:off x="6204175" y="3289971"/>
            <a:ext cx="333785" cy="4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3DA395-27ED-6D98-C000-686A89E911CA}"/>
              </a:ext>
            </a:extLst>
          </p:cNvPr>
          <p:cNvSpPr txBox="1"/>
          <p:nvPr/>
        </p:nvSpPr>
        <p:spPr>
          <a:xfrm>
            <a:off x="6596658" y="3093541"/>
            <a:ext cx="272832" cy="300082"/>
          </a:xfrm>
          <a:prstGeom prst="rect">
            <a:avLst/>
          </a:prstGeom>
          <a:noFill/>
        </p:spPr>
        <p:txBody>
          <a:bodyPr wrap="none" rtlCol="0">
            <a:spAutoFit/>
          </a:bodyPr>
          <a:lstStyle/>
          <a:p>
            <a:r>
              <a:rPr lang="tr-TR" sz="1350" dirty="0"/>
              <a:t>1</a:t>
            </a:r>
          </a:p>
        </p:txBody>
      </p:sp>
      <p:pic>
        <p:nvPicPr>
          <p:cNvPr id="7" name="Picture 6">
            <a:extLst>
              <a:ext uri="{FF2B5EF4-FFF2-40B4-BE49-F238E27FC236}">
                <a16:creationId xmlns:a16="http://schemas.microsoft.com/office/drawing/2014/main" id="{E519E1F5-0348-9D91-A30F-548B311EF7CF}"/>
              </a:ext>
            </a:extLst>
          </p:cNvPr>
          <p:cNvPicPr>
            <a:picLocks noChangeAspect="1"/>
          </p:cNvPicPr>
          <p:nvPr/>
        </p:nvPicPr>
        <p:blipFill>
          <a:blip r:embed="rId21"/>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073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İçerik Yer Tutucusu 85">
            <a:extLst>
              <a:ext uri="{FF2B5EF4-FFF2-40B4-BE49-F238E27FC236}">
                <a16:creationId xmlns:a16="http://schemas.microsoft.com/office/drawing/2014/main" id="{303D56CD-2583-50C1-5385-09491796CEAE}"/>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BF19B217-2821-47AC-9EA5-2F000A028565}"/>
              </a:ext>
            </a:extLst>
          </p:cNvPr>
          <p:cNvSpPr>
            <a:spLocks noGrp="1"/>
          </p:cNvSpPr>
          <p:nvPr>
            <p:ph type="title"/>
          </p:nvPr>
        </p:nvSpPr>
        <p:spPr/>
        <p:txBody>
          <a:bodyPr/>
          <a:lstStyle/>
          <a:p>
            <a:r>
              <a:rPr lang="tr-TR"/>
              <a:t>Kısıtlar</a:t>
            </a:r>
            <a:endParaRPr lang="tr-TR"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F4AC8EF-D867-496D-B6BE-46FBE58CB4BC}"/>
                  </a:ext>
                </a:extLst>
              </p:cNvPr>
              <p:cNvSpPr txBox="1"/>
              <p:nvPr/>
            </p:nvSpPr>
            <p:spPr>
              <a:xfrm>
                <a:off x="6387424" y="1846143"/>
                <a:ext cx="78880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𝐵𝐶</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𝐴𝐵</m:t>
                          </m:r>
                        </m:sub>
                      </m:sSub>
                    </m:oMath>
                  </m:oMathPara>
                </a14:m>
                <a:endParaRPr lang="tr-TR" sz="1350" dirty="0"/>
              </a:p>
            </p:txBody>
          </p:sp>
        </mc:Choice>
        <mc:Fallback xmlns="">
          <p:sp>
            <p:nvSpPr>
              <p:cNvPr id="3" name="TextBox 2">
                <a:extLst>
                  <a:ext uri="{FF2B5EF4-FFF2-40B4-BE49-F238E27FC236}">
                    <a16:creationId xmlns:a16="http://schemas.microsoft.com/office/drawing/2014/main" id="{2F4AC8EF-D867-496D-B6BE-46FBE58CB4BC}"/>
                  </a:ext>
                </a:extLst>
              </p:cNvPr>
              <p:cNvSpPr txBox="1">
                <a:spLocks noRot="1" noChangeAspect="1" noMove="1" noResize="1" noEditPoints="1" noAdjustHandles="1" noChangeArrowheads="1" noChangeShapeType="1" noTextEdit="1"/>
              </p:cNvSpPr>
              <p:nvPr/>
            </p:nvSpPr>
            <p:spPr>
              <a:xfrm>
                <a:off x="6387424" y="1846143"/>
                <a:ext cx="788806" cy="207749"/>
              </a:xfrm>
              <a:prstGeom prst="rect">
                <a:avLst/>
              </a:prstGeom>
              <a:blipFill>
                <a:blip r:embed="rId2"/>
                <a:stretch>
                  <a:fillRect l="-2326" r="-1550" b="-14706"/>
                </a:stretch>
              </a:blipFill>
            </p:spPr>
            <p:txBody>
              <a:bodyPr/>
              <a:lstStyle/>
              <a:p>
                <a:r>
                  <a:rPr lang="tr-TR">
                    <a:noFill/>
                  </a:rPr>
                  <a:t> </a:t>
                </a:r>
              </a:p>
            </p:txBody>
          </p:sp>
        </mc:Fallback>
      </mc:AlternateContent>
      <p:sp>
        <p:nvSpPr>
          <p:cNvPr id="4" name="Oval 3">
            <a:extLst>
              <a:ext uri="{FF2B5EF4-FFF2-40B4-BE49-F238E27FC236}">
                <a16:creationId xmlns:a16="http://schemas.microsoft.com/office/drawing/2014/main" id="{38343EE9-1F94-4998-B680-BEBCB959F42E}"/>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5" name="Oval 4">
            <a:extLst>
              <a:ext uri="{FF2B5EF4-FFF2-40B4-BE49-F238E27FC236}">
                <a16:creationId xmlns:a16="http://schemas.microsoft.com/office/drawing/2014/main" id="{0D3A40E2-FBC4-4C07-8F7F-67E61589449E}"/>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6" name="Oval 5">
            <a:extLst>
              <a:ext uri="{FF2B5EF4-FFF2-40B4-BE49-F238E27FC236}">
                <a16:creationId xmlns:a16="http://schemas.microsoft.com/office/drawing/2014/main" id="{6D2A9189-A59E-4700-9A59-81311F65824D}"/>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7" name="Oval 6">
            <a:extLst>
              <a:ext uri="{FF2B5EF4-FFF2-40B4-BE49-F238E27FC236}">
                <a16:creationId xmlns:a16="http://schemas.microsoft.com/office/drawing/2014/main" id="{4E045076-62B3-494D-9B01-48F37CE263ED}"/>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I</a:t>
            </a:r>
          </a:p>
        </p:txBody>
      </p:sp>
      <p:sp>
        <p:nvSpPr>
          <p:cNvPr id="8" name="Oval 7">
            <a:extLst>
              <a:ext uri="{FF2B5EF4-FFF2-40B4-BE49-F238E27FC236}">
                <a16:creationId xmlns:a16="http://schemas.microsoft.com/office/drawing/2014/main" id="{5CF639C7-8097-4998-B7D8-43BA949E62DC}"/>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9" name="Oval 8">
            <a:extLst>
              <a:ext uri="{FF2B5EF4-FFF2-40B4-BE49-F238E27FC236}">
                <a16:creationId xmlns:a16="http://schemas.microsoft.com/office/drawing/2014/main" id="{E5FBED6E-7C3B-4891-8312-7F453BC7330A}"/>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D</a:t>
            </a:r>
          </a:p>
        </p:txBody>
      </p:sp>
      <p:sp>
        <p:nvSpPr>
          <p:cNvPr id="10" name="Oval 9">
            <a:extLst>
              <a:ext uri="{FF2B5EF4-FFF2-40B4-BE49-F238E27FC236}">
                <a16:creationId xmlns:a16="http://schemas.microsoft.com/office/drawing/2014/main" id="{5439AD37-72EC-4F99-8ACC-F1F67FB0EF8E}"/>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G</a:t>
            </a:r>
          </a:p>
        </p:txBody>
      </p:sp>
      <p:sp>
        <p:nvSpPr>
          <p:cNvPr id="11" name="Oval 10">
            <a:extLst>
              <a:ext uri="{FF2B5EF4-FFF2-40B4-BE49-F238E27FC236}">
                <a16:creationId xmlns:a16="http://schemas.microsoft.com/office/drawing/2014/main" id="{E5E64C2E-D64F-4ED8-AA29-214F5CD4D4BC}"/>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cxnSp>
        <p:nvCxnSpPr>
          <p:cNvPr id="12" name="Straight Arrow Connector 11">
            <a:extLst>
              <a:ext uri="{FF2B5EF4-FFF2-40B4-BE49-F238E27FC236}">
                <a16:creationId xmlns:a16="http://schemas.microsoft.com/office/drawing/2014/main" id="{D7F75A91-14EC-4556-925A-F0030586C5F1}"/>
              </a:ext>
            </a:extLst>
          </p:cNvPr>
          <p:cNvCxnSpPr>
            <a:stCxn id="4" idx="6"/>
            <a:endCxn id="5"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ABAAFB-78AA-46EC-988D-FE2E250E6C39}"/>
              </a:ext>
            </a:extLst>
          </p:cNvPr>
          <p:cNvCxnSpPr>
            <a:stCxn id="5" idx="6"/>
            <a:endCxn id="6"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190B93-11A2-4C81-B4CC-74FD0337FD0A}"/>
              </a:ext>
            </a:extLst>
          </p:cNvPr>
          <p:cNvCxnSpPr>
            <a:cxnSpLocks/>
            <a:stCxn id="6" idx="7"/>
            <a:endCxn id="7"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AD273D-CE9A-4E72-AC6C-8027F22BF888}"/>
              </a:ext>
            </a:extLst>
          </p:cNvPr>
          <p:cNvCxnSpPr>
            <a:stCxn id="6" idx="5"/>
            <a:endCxn id="9"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5AD7408-0104-4A42-9F5C-45A5118B5E9B}"/>
              </a:ext>
            </a:extLst>
          </p:cNvPr>
          <p:cNvCxnSpPr>
            <a:stCxn id="6" idx="6"/>
            <a:endCxn id="8"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1BDEEE3-76B4-4748-B5BF-5A5D438F9E61}"/>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cxnSp>
        <p:nvCxnSpPr>
          <p:cNvPr id="18" name="Straight Arrow Connector 17">
            <a:extLst>
              <a:ext uri="{FF2B5EF4-FFF2-40B4-BE49-F238E27FC236}">
                <a16:creationId xmlns:a16="http://schemas.microsoft.com/office/drawing/2014/main" id="{934488C0-DCAA-4744-B7EB-FD354FB4C5DF}"/>
              </a:ext>
            </a:extLst>
          </p:cNvPr>
          <p:cNvCxnSpPr>
            <a:stCxn id="8" idx="6"/>
            <a:endCxn id="17"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91E0D53-71D2-43F5-8D01-4813A2A3737F}"/>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H</a:t>
            </a:r>
          </a:p>
        </p:txBody>
      </p:sp>
      <p:cxnSp>
        <p:nvCxnSpPr>
          <p:cNvPr id="20" name="Straight Arrow Connector 19">
            <a:extLst>
              <a:ext uri="{FF2B5EF4-FFF2-40B4-BE49-F238E27FC236}">
                <a16:creationId xmlns:a16="http://schemas.microsoft.com/office/drawing/2014/main" id="{B02E38AF-6FB5-41A2-9527-E41A38293ECB}"/>
              </a:ext>
            </a:extLst>
          </p:cNvPr>
          <p:cNvCxnSpPr>
            <a:stCxn id="8" idx="6"/>
            <a:endCxn id="19"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B0871AB-0968-412C-BD3F-FC447C020884}"/>
              </a:ext>
            </a:extLst>
          </p:cNvPr>
          <p:cNvCxnSpPr>
            <a:stCxn id="9" idx="6"/>
            <a:endCxn id="10"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C02DD5D-8EC2-42FD-953C-9676ED7C10CA}"/>
              </a:ext>
            </a:extLst>
          </p:cNvPr>
          <p:cNvCxnSpPr>
            <a:stCxn id="10" idx="6"/>
            <a:endCxn id="19"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582C1F-DCF9-4A8A-AC8C-26BADAE8579E}"/>
              </a:ext>
            </a:extLst>
          </p:cNvPr>
          <p:cNvCxnSpPr>
            <a:stCxn id="7" idx="6"/>
            <a:endCxn id="11"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01A1B2F-6C61-475A-B463-BE197A050D06}"/>
              </a:ext>
            </a:extLst>
          </p:cNvPr>
          <p:cNvCxnSpPr>
            <a:cxnSpLocks/>
            <a:stCxn id="17" idx="6"/>
            <a:endCxn id="11"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B141C23-61AE-4ACC-A764-FC3A6AFF8710}"/>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K</a:t>
            </a:r>
          </a:p>
        </p:txBody>
      </p:sp>
      <p:sp>
        <p:nvSpPr>
          <p:cNvPr id="26" name="Oval 25">
            <a:extLst>
              <a:ext uri="{FF2B5EF4-FFF2-40B4-BE49-F238E27FC236}">
                <a16:creationId xmlns:a16="http://schemas.microsoft.com/office/drawing/2014/main" id="{9D98AF43-8468-425F-A37E-E23CE202AB27}"/>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27" name="Oval 26">
            <a:extLst>
              <a:ext uri="{FF2B5EF4-FFF2-40B4-BE49-F238E27FC236}">
                <a16:creationId xmlns:a16="http://schemas.microsoft.com/office/drawing/2014/main" id="{39650DA1-7249-442A-846F-91A18C2C2A98}"/>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cxnSp>
        <p:nvCxnSpPr>
          <p:cNvPr id="28" name="Straight Arrow Connector 27">
            <a:extLst>
              <a:ext uri="{FF2B5EF4-FFF2-40B4-BE49-F238E27FC236}">
                <a16:creationId xmlns:a16="http://schemas.microsoft.com/office/drawing/2014/main" id="{CD9FCE3D-AF35-4C9A-B4DC-F3C549A4504D}"/>
              </a:ext>
            </a:extLst>
          </p:cNvPr>
          <p:cNvCxnSpPr>
            <a:stCxn id="11" idx="6"/>
            <a:endCxn id="26"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7F2C12-3ADE-449D-BEBF-6C11B144F57C}"/>
              </a:ext>
            </a:extLst>
          </p:cNvPr>
          <p:cNvCxnSpPr>
            <a:stCxn id="11" idx="6"/>
            <a:endCxn id="25"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8E96AF-34E4-4C64-A3BA-9BB5336E3632}"/>
              </a:ext>
            </a:extLst>
          </p:cNvPr>
          <p:cNvCxnSpPr>
            <a:stCxn id="26" idx="6"/>
            <a:endCxn id="27"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3FF654-A0E7-4E63-B731-EF7A5FB7C364}"/>
              </a:ext>
            </a:extLst>
          </p:cNvPr>
          <p:cNvCxnSpPr>
            <a:stCxn id="25" idx="6"/>
            <a:endCxn id="27"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968B9E3-A1E1-46C1-9C9D-49FD7FDA96C3}"/>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O</a:t>
            </a:r>
          </a:p>
        </p:txBody>
      </p:sp>
      <p:sp>
        <p:nvSpPr>
          <p:cNvPr id="33" name="Oval 32">
            <a:extLst>
              <a:ext uri="{FF2B5EF4-FFF2-40B4-BE49-F238E27FC236}">
                <a16:creationId xmlns:a16="http://schemas.microsoft.com/office/drawing/2014/main" id="{2AD8B438-F2C1-4497-977A-1C6E38D9E47F}"/>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M</a:t>
            </a:r>
          </a:p>
        </p:txBody>
      </p:sp>
      <p:cxnSp>
        <p:nvCxnSpPr>
          <p:cNvPr id="34" name="Straight Arrow Connector 33">
            <a:extLst>
              <a:ext uri="{FF2B5EF4-FFF2-40B4-BE49-F238E27FC236}">
                <a16:creationId xmlns:a16="http://schemas.microsoft.com/office/drawing/2014/main" id="{BA329F4C-E167-4E08-BE82-E618728791B4}"/>
              </a:ext>
            </a:extLst>
          </p:cNvPr>
          <p:cNvCxnSpPr>
            <a:stCxn id="19" idx="6"/>
            <a:endCxn id="33"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238A240-0EA9-4DE4-B611-D88FA7AE5BD3}"/>
              </a:ext>
            </a:extLst>
          </p:cNvPr>
          <p:cNvCxnSpPr>
            <a:stCxn id="33" idx="6"/>
            <a:endCxn id="32"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1B6B6D-C49C-42DB-AD4D-798270F67BD7}"/>
              </a:ext>
            </a:extLst>
          </p:cNvPr>
          <p:cNvCxnSpPr>
            <a:stCxn id="27" idx="5"/>
            <a:endCxn id="32"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8AFDAE6-7E4C-4727-94D1-070DD97C8CCE}"/>
              </a:ext>
            </a:extLst>
          </p:cNvPr>
          <p:cNvSpPr txBox="1"/>
          <p:nvPr/>
        </p:nvSpPr>
        <p:spPr>
          <a:xfrm>
            <a:off x="5168402" y="3351446"/>
            <a:ext cx="242374" cy="230832"/>
          </a:xfrm>
          <a:prstGeom prst="rect">
            <a:avLst/>
          </a:prstGeom>
          <a:noFill/>
        </p:spPr>
        <p:txBody>
          <a:bodyPr wrap="none" rtlCol="0">
            <a:spAutoFit/>
          </a:bodyPr>
          <a:lstStyle/>
          <a:p>
            <a:r>
              <a:rPr lang="tr-TR" sz="900" dirty="0"/>
              <a:t>5</a:t>
            </a:r>
          </a:p>
        </p:txBody>
      </p:sp>
      <p:sp>
        <p:nvSpPr>
          <p:cNvPr id="38" name="TextBox 37">
            <a:extLst>
              <a:ext uri="{FF2B5EF4-FFF2-40B4-BE49-F238E27FC236}">
                <a16:creationId xmlns:a16="http://schemas.microsoft.com/office/drawing/2014/main" id="{15DC21DB-94BC-4AA6-83BE-6A2E7D18C3D2}"/>
              </a:ext>
            </a:extLst>
          </p:cNvPr>
          <p:cNvSpPr txBox="1"/>
          <p:nvPr/>
        </p:nvSpPr>
        <p:spPr>
          <a:xfrm>
            <a:off x="1388235" y="3082892"/>
            <a:ext cx="242374" cy="230832"/>
          </a:xfrm>
          <a:prstGeom prst="rect">
            <a:avLst/>
          </a:prstGeom>
          <a:noFill/>
        </p:spPr>
        <p:txBody>
          <a:bodyPr wrap="none" rtlCol="0">
            <a:spAutoFit/>
          </a:bodyPr>
          <a:lstStyle/>
          <a:p>
            <a:r>
              <a:rPr lang="tr-TR" sz="900" dirty="0"/>
              <a:t>4</a:t>
            </a:r>
          </a:p>
        </p:txBody>
      </p:sp>
      <p:sp>
        <p:nvSpPr>
          <p:cNvPr id="39" name="TextBox 38">
            <a:extLst>
              <a:ext uri="{FF2B5EF4-FFF2-40B4-BE49-F238E27FC236}">
                <a16:creationId xmlns:a16="http://schemas.microsoft.com/office/drawing/2014/main" id="{ABC55A36-8473-44AD-BD59-67C7614F8383}"/>
              </a:ext>
            </a:extLst>
          </p:cNvPr>
          <p:cNvSpPr txBox="1"/>
          <p:nvPr/>
        </p:nvSpPr>
        <p:spPr>
          <a:xfrm>
            <a:off x="1989190" y="2784920"/>
            <a:ext cx="242374" cy="230832"/>
          </a:xfrm>
          <a:prstGeom prst="rect">
            <a:avLst/>
          </a:prstGeom>
          <a:noFill/>
        </p:spPr>
        <p:txBody>
          <a:bodyPr wrap="none" rtlCol="0">
            <a:spAutoFit/>
          </a:bodyPr>
          <a:lstStyle/>
          <a:p>
            <a:r>
              <a:rPr lang="tr-TR" sz="900" dirty="0"/>
              <a:t>6</a:t>
            </a:r>
          </a:p>
        </p:txBody>
      </p:sp>
      <p:sp>
        <p:nvSpPr>
          <p:cNvPr id="40" name="TextBox 39">
            <a:extLst>
              <a:ext uri="{FF2B5EF4-FFF2-40B4-BE49-F238E27FC236}">
                <a16:creationId xmlns:a16="http://schemas.microsoft.com/office/drawing/2014/main" id="{10E5D73C-E777-4311-821B-A61AB69B0183}"/>
              </a:ext>
            </a:extLst>
          </p:cNvPr>
          <p:cNvSpPr txBox="1"/>
          <p:nvPr/>
        </p:nvSpPr>
        <p:spPr>
          <a:xfrm>
            <a:off x="1912930" y="3074969"/>
            <a:ext cx="242374" cy="230832"/>
          </a:xfrm>
          <a:prstGeom prst="rect">
            <a:avLst/>
          </a:prstGeom>
          <a:noFill/>
        </p:spPr>
        <p:txBody>
          <a:bodyPr wrap="none" rtlCol="0">
            <a:spAutoFit/>
          </a:bodyPr>
          <a:lstStyle/>
          <a:p>
            <a:r>
              <a:rPr lang="tr-TR" sz="900" dirty="0"/>
              <a:t>3</a:t>
            </a:r>
          </a:p>
        </p:txBody>
      </p:sp>
      <p:sp>
        <p:nvSpPr>
          <p:cNvPr id="41" name="TextBox 40">
            <a:extLst>
              <a:ext uri="{FF2B5EF4-FFF2-40B4-BE49-F238E27FC236}">
                <a16:creationId xmlns:a16="http://schemas.microsoft.com/office/drawing/2014/main" id="{A4E63F2E-DEAB-4304-9E97-A0297436E1DD}"/>
              </a:ext>
            </a:extLst>
          </p:cNvPr>
          <p:cNvSpPr txBox="1"/>
          <p:nvPr/>
        </p:nvSpPr>
        <p:spPr>
          <a:xfrm>
            <a:off x="2125002" y="3482643"/>
            <a:ext cx="242374" cy="230832"/>
          </a:xfrm>
          <a:prstGeom prst="rect">
            <a:avLst/>
          </a:prstGeom>
          <a:noFill/>
        </p:spPr>
        <p:txBody>
          <a:bodyPr wrap="none" rtlCol="0">
            <a:spAutoFit/>
          </a:bodyPr>
          <a:lstStyle/>
          <a:p>
            <a:r>
              <a:rPr lang="tr-TR" sz="900" dirty="0"/>
              <a:t>7</a:t>
            </a:r>
          </a:p>
        </p:txBody>
      </p:sp>
      <p:sp>
        <p:nvSpPr>
          <p:cNvPr id="42" name="TextBox 41">
            <a:extLst>
              <a:ext uri="{FF2B5EF4-FFF2-40B4-BE49-F238E27FC236}">
                <a16:creationId xmlns:a16="http://schemas.microsoft.com/office/drawing/2014/main" id="{9E16986A-8603-434B-82C5-30BC33E861C8}"/>
              </a:ext>
            </a:extLst>
          </p:cNvPr>
          <p:cNvSpPr txBox="1"/>
          <p:nvPr/>
        </p:nvSpPr>
        <p:spPr>
          <a:xfrm>
            <a:off x="3054051" y="2442227"/>
            <a:ext cx="242374" cy="230832"/>
          </a:xfrm>
          <a:prstGeom prst="rect">
            <a:avLst/>
          </a:prstGeom>
          <a:noFill/>
        </p:spPr>
        <p:txBody>
          <a:bodyPr wrap="none" rtlCol="0">
            <a:spAutoFit/>
          </a:bodyPr>
          <a:lstStyle/>
          <a:p>
            <a:r>
              <a:rPr lang="tr-TR" sz="900" dirty="0"/>
              <a:t>4</a:t>
            </a:r>
          </a:p>
        </p:txBody>
      </p:sp>
      <p:sp>
        <p:nvSpPr>
          <p:cNvPr id="43" name="TextBox 42">
            <a:extLst>
              <a:ext uri="{FF2B5EF4-FFF2-40B4-BE49-F238E27FC236}">
                <a16:creationId xmlns:a16="http://schemas.microsoft.com/office/drawing/2014/main" id="{75536068-7C8E-4D31-B046-D7BCB8D48335}"/>
              </a:ext>
            </a:extLst>
          </p:cNvPr>
          <p:cNvSpPr txBox="1"/>
          <p:nvPr/>
        </p:nvSpPr>
        <p:spPr>
          <a:xfrm>
            <a:off x="2654952" y="2996904"/>
            <a:ext cx="242374" cy="230832"/>
          </a:xfrm>
          <a:prstGeom prst="rect">
            <a:avLst/>
          </a:prstGeom>
          <a:noFill/>
        </p:spPr>
        <p:txBody>
          <a:bodyPr wrap="none" rtlCol="0">
            <a:spAutoFit/>
          </a:bodyPr>
          <a:lstStyle/>
          <a:p>
            <a:r>
              <a:rPr lang="tr-TR" sz="900" dirty="0"/>
              <a:t>6</a:t>
            </a:r>
          </a:p>
        </p:txBody>
      </p:sp>
      <p:sp>
        <p:nvSpPr>
          <p:cNvPr id="44" name="TextBox 43">
            <a:extLst>
              <a:ext uri="{FF2B5EF4-FFF2-40B4-BE49-F238E27FC236}">
                <a16:creationId xmlns:a16="http://schemas.microsoft.com/office/drawing/2014/main" id="{546907FD-3FD2-4B8C-A01A-802C7A2F64E3}"/>
              </a:ext>
            </a:extLst>
          </p:cNvPr>
          <p:cNvSpPr txBox="1"/>
          <p:nvPr/>
        </p:nvSpPr>
        <p:spPr>
          <a:xfrm>
            <a:off x="3569783" y="3652273"/>
            <a:ext cx="242374" cy="230832"/>
          </a:xfrm>
          <a:prstGeom prst="rect">
            <a:avLst/>
          </a:prstGeom>
          <a:noFill/>
        </p:spPr>
        <p:txBody>
          <a:bodyPr wrap="none" rtlCol="0">
            <a:spAutoFit/>
          </a:bodyPr>
          <a:lstStyle/>
          <a:p>
            <a:r>
              <a:rPr lang="tr-TR" sz="900" dirty="0"/>
              <a:t>1</a:t>
            </a:r>
          </a:p>
        </p:txBody>
      </p:sp>
      <p:sp>
        <p:nvSpPr>
          <p:cNvPr id="45" name="TextBox 44">
            <a:extLst>
              <a:ext uri="{FF2B5EF4-FFF2-40B4-BE49-F238E27FC236}">
                <a16:creationId xmlns:a16="http://schemas.microsoft.com/office/drawing/2014/main" id="{B0A8A596-8A97-4646-90EA-8E84D5503F1A}"/>
              </a:ext>
            </a:extLst>
          </p:cNvPr>
          <p:cNvSpPr txBox="1"/>
          <p:nvPr/>
        </p:nvSpPr>
        <p:spPr>
          <a:xfrm>
            <a:off x="3357372" y="3351446"/>
            <a:ext cx="242374" cy="230832"/>
          </a:xfrm>
          <a:prstGeom prst="rect">
            <a:avLst/>
          </a:prstGeom>
          <a:noFill/>
        </p:spPr>
        <p:txBody>
          <a:bodyPr wrap="none" rtlCol="0">
            <a:spAutoFit/>
          </a:bodyPr>
          <a:lstStyle/>
          <a:p>
            <a:r>
              <a:rPr lang="tr-TR" sz="900" dirty="0"/>
              <a:t>5</a:t>
            </a:r>
          </a:p>
        </p:txBody>
      </p:sp>
      <p:sp>
        <p:nvSpPr>
          <p:cNvPr id="46" name="TextBox 45">
            <a:extLst>
              <a:ext uri="{FF2B5EF4-FFF2-40B4-BE49-F238E27FC236}">
                <a16:creationId xmlns:a16="http://schemas.microsoft.com/office/drawing/2014/main" id="{AF15D61B-0775-4A00-BD38-86392076EE13}"/>
              </a:ext>
            </a:extLst>
          </p:cNvPr>
          <p:cNvSpPr txBox="1"/>
          <p:nvPr/>
        </p:nvSpPr>
        <p:spPr>
          <a:xfrm>
            <a:off x="4326597" y="3508046"/>
            <a:ext cx="242374" cy="230832"/>
          </a:xfrm>
          <a:prstGeom prst="rect">
            <a:avLst/>
          </a:prstGeom>
          <a:noFill/>
        </p:spPr>
        <p:txBody>
          <a:bodyPr wrap="none" rtlCol="0">
            <a:spAutoFit/>
          </a:bodyPr>
          <a:lstStyle/>
          <a:p>
            <a:r>
              <a:rPr lang="tr-TR" sz="900" dirty="0"/>
              <a:t>2</a:t>
            </a:r>
          </a:p>
        </p:txBody>
      </p:sp>
      <p:sp>
        <p:nvSpPr>
          <p:cNvPr id="47" name="TextBox 46">
            <a:extLst>
              <a:ext uri="{FF2B5EF4-FFF2-40B4-BE49-F238E27FC236}">
                <a16:creationId xmlns:a16="http://schemas.microsoft.com/office/drawing/2014/main" id="{F94242A3-1CA6-443C-8661-2811C1AC41C6}"/>
              </a:ext>
            </a:extLst>
          </p:cNvPr>
          <p:cNvSpPr txBox="1"/>
          <p:nvPr/>
        </p:nvSpPr>
        <p:spPr>
          <a:xfrm>
            <a:off x="791761" y="3082222"/>
            <a:ext cx="242374" cy="230832"/>
          </a:xfrm>
          <a:prstGeom prst="rect">
            <a:avLst/>
          </a:prstGeom>
          <a:noFill/>
        </p:spPr>
        <p:txBody>
          <a:bodyPr wrap="none" rtlCol="0">
            <a:spAutoFit/>
          </a:bodyPr>
          <a:lstStyle/>
          <a:p>
            <a:r>
              <a:rPr lang="tr-TR" sz="900" dirty="0"/>
              <a:t>2</a:t>
            </a:r>
          </a:p>
        </p:txBody>
      </p:sp>
      <p:sp>
        <p:nvSpPr>
          <p:cNvPr id="48" name="TextBox 47">
            <a:extLst>
              <a:ext uri="{FF2B5EF4-FFF2-40B4-BE49-F238E27FC236}">
                <a16:creationId xmlns:a16="http://schemas.microsoft.com/office/drawing/2014/main" id="{70C0E527-90AE-4EF0-962B-84E5D82CA525}"/>
              </a:ext>
            </a:extLst>
          </p:cNvPr>
          <p:cNvSpPr txBox="1"/>
          <p:nvPr/>
        </p:nvSpPr>
        <p:spPr>
          <a:xfrm>
            <a:off x="4326597" y="2260430"/>
            <a:ext cx="300082" cy="230832"/>
          </a:xfrm>
          <a:prstGeom prst="rect">
            <a:avLst/>
          </a:prstGeom>
          <a:noFill/>
        </p:spPr>
        <p:txBody>
          <a:bodyPr wrap="none" rtlCol="0">
            <a:spAutoFit/>
          </a:bodyPr>
          <a:lstStyle/>
          <a:p>
            <a:r>
              <a:rPr lang="tr-TR" sz="900" dirty="0"/>
              <a:t>10</a:t>
            </a:r>
          </a:p>
        </p:txBody>
      </p:sp>
      <p:sp>
        <p:nvSpPr>
          <p:cNvPr id="49" name="TextBox 48">
            <a:extLst>
              <a:ext uri="{FF2B5EF4-FFF2-40B4-BE49-F238E27FC236}">
                <a16:creationId xmlns:a16="http://schemas.microsoft.com/office/drawing/2014/main" id="{5BCB7854-90A0-4E22-8585-1E264944DBA1}"/>
              </a:ext>
            </a:extLst>
          </p:cNvPr>
          <p:cNvSpPr txBox="1"/>
          <p:nvPr/>
        </p:nvSpPr>
        <p:spPr>
          <a:xfrm>
            <a:off x="4388704" y="2581775"/>
            <a:ext cx="242374" cy="230832"/>
          </a:xfrm>
          <a:prstGeom prst="rect">
            <a:avLst/>
          </a:prstGeom>
          <a:noFill/>
        </p:spPr>
        <p:txBody>
          <a:bodyPr wrap="none" rtlCol="0">
            <a:spAutoFit/>
          </a:bodyPr>
          <a:lstStyle/>
          <a:p>
            <a:r>
              <a:rPr lang="tr-TR" sz="900" dirty="0"/>
              <a:t>2</a:t>
            </a:r>
          </a:p>
        </p:txBody>
      </p:sp>
      <p:sp>
        <p:nvSpPr>
          <p:cNvPr id="50" name="TextBox 49">
            <a:extLst>
              <a:ext uri="{FF2B5EF4-FFF2-40B4-BE49-F238E27FC236}">
                <a16:creationId xmlns:a16="http://schemas.microsoft.com/office/drawing/2014/main" id="{6246D86A-01DA-4F43-B175-E699EA43211A}"/>
              </a:ext>
            </a:extLst>
          </p:cNvPr>
          <p:cNvSpPr txBox="1"/>
          <p:nvPr/>
        </p:nvSpPr>
        <p:spPr>
          <a:xfrm>
            <a:off x="5126001" y="2273241"/>
            <a:ext cx="242374" cy="230832"/>
          </a:xfrm>
          <a:prstGeom prst="rect">
            <a:avLst/>
          </a:prstGeom>
          <a:noFill/>
        </p:spPr>
        <p:txBody>
          <a:bodyPr wrap="none" rtlCol="0">
            <a:spAutoFit/>
          </a:bodyPr>
          <a:lstStyle/>
          <a:p>
            <a:r>
              <a:rPr lang="tr-TR" sz="900" dirty="0"/>
              <a:t>2</a:t>
            </a:r>
          </a:p>
        </p:txBody>
      </p:sp>
      <p:sp>
        <p:nvSpPr>
          <p:cNvPr id="51" name="TextBox 50">
            <a:extLst>
              <a:ext uri="{FF2B5EF4-FFF2-40B4-BE49-F238E27FC236}">
                <a16:creationId xmlns:a16="http://schemas.microsoft.com/office/drawing/2014/main" id="{44CD7281-F9E3-4076-B1FD-4DD0D335C718}"/>
              </a:ext>
            </a:extLst>
          </p:cNvPr>
          <p:cNvSpPr txBox="1"/>
          <p:nvPr/>
        </p:nvSpPr>
        <p:spPr>
          <a:xfrm>
            <a:off x="5748826" y="2812778"/>
            <a:ext cx="242374" cy="230832"/>
          </a:xfrm>
          <a:prstGeom prst="rect">
            <a:avLst/>
          </a:prstGeom>
          <a:noFill/>
        </p:spPr>
        <p:txBody>
          <a:bodyPr wrap="none" rtlCol="0">
            <a:spAutoFit/>
          </a:bodyPr>
          <a:lstStyle/>
          <a:p>
            <a:r>
              <a:rPr lang="tr-TR" sz="900" dirty="0"/>
              <a:t>7</a:t>
            </a:r>
          </a:p>
        </p:txBody>
      </p:sp>
      <p:sp>
        <p:nvSpPr>
          <p:cNvPr id="52" name="TextBox 51">
            <a:extLst>
              <a:ext uri="{FF2B5EF4-FFF2-40B4-BE49-F238E27FC236}">
                <a16:creationId xmlns:a16="http://schemas.microsoft.com/office/drawing/2014/main" id="{246B9BB0-2EEF-4603-B1D2-2C214FDA606E}"/>
              </a:ext>
            </a:extLst>
          </p:cNvPr>
          <p:cNvSpPr txBox="1"/>
          <p:nvPr/>
        </p:nvSpPr>
        <p:spPr>
          <a:xfrm>
            <a:off x="3402055" y="2698145"/>
            <a:ext cx="242374" cy="230832"/>
          </a:xfrm>
          <a:prstGeom prst="rect">
            <a:avLst/>
          </a:prstGeom>
          <a:noFill/>
        </p:spPr>
        <p:txBody>
          <a:bodyPr wrap="none" rtlCol="0">
            <a:spAutoFit/>
          </a:bodyPr>
          <a:lstStyle/>
          <a:p>
            <a:r>
              <a:rPr lang="tr-TR" sz="900" dirty="0"/>
              <a:t>8</a:t>
            </a:r>
          </a:p>
        </p:txBody>
      </p:sp>
      <p:sp>
        <p:nvSpPr>
          <p:cNvPr id="53" name="TextBox 52">
            <a:extLst>
              <a:ext uri="{FF2B5EF4-FFF2-40B4-BE49-F238E27FC236}">
                <a16:creationId xmlns:a16="http://schemas.microsoft.com/office/drawing/2014/main" id="{A5B1FD93-59EC-4574-A548-47C27CBAB790}"/>
              </a:ext>
            </a:extLst>
          </p:cNvPr>
          <p:cNvSpPr txBox="1"/>
          <p:nvPr/>
        </p:nvSpPr>
        <p:spPr>
          <a:xfrm>
            <a:off x="2844984" y="3705989"/>
            <a:ext cx="197411" cy="230832"/>
          </a:xfrm>
          <a:prstGeom prst="rect">
            <a:avLst/>
          </a:prstGeom>
          <a:noFill/>
        </p:spPr>
        <p:txBody>
          <a:bodyPr wrap="square" rtlCol="0">
            <a:spAutoFit/>
          </a:bodyPr>
          <a:lstStyle/>
          <a:p>
            <a:r>
              <a:rPr lang="tr-TR" sz="900" dirty="0"/>
              <a:t>6</a:t>
            </a:r>
          </a:p>
        </p:txBody>
      </p:sp>
      <p:sp>
        <p:nvSpPr>
          <p:cNvPr id="54" name="TextBox 53">
            <a:extLst>
              <a:ext uri="{FF2B5EF4-FFF2-40B4-BE49-F238E27FC236}">
                <a16:creationId xmlns:a16="http://schemas.microsoft.com/office/drawing/2014/main" id="{4729AB11-EE2F-4D46-B9F5-40D24293CAF3}"/>
              </a:ext>
            </a:extLst>
          </p:cNvPr>
          <p:cNvSpPr txBox="1"/>
          <p:nvPr/>
        </p:nvSpPr>
        <p:spPr>
          <a:xfrm>
            <a:off x="5021539" y="2580432"/>
            <a:ext cx="242374" cy="230832"/>
          </a:xfrm>
          <a:prstGeom prst="rect">
            <a:avLst/>
          </a:prstGeom>
          <a:noFill/>
        </p:spPr>
        <p:txBody>
          <a:bodyPr wrap="none" rtlCol="0">
            <a:spAutoFit/>
          </a:bodyPr>
          <a:lstStyle/>
          <a:p>
            <a:r>
              <a:rPr lang="tr-TR" sz="900" dirty="0"/>
              <a:t>4</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C6A2186-61A4-4004-8D97-71954F3DBC2D}"/>
                  </a:ext>
                </a:extLst>
              </p:cNvPr>
              <p:cNvSpPr txBox="1"/>
              <p:nvPr/>
            </p:nvSpPr>
            <p:spPr>
              <a:xfrm>
                <a:off x="806162" y="3233520"/>
                <a:ext cx="20050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𝐴𝐵</m:t>
                          </m:r>
                        </m:sub>
                      </m:sSub>
                    </m:oMath>
                  </m:oMathPara>
                </a14:m>
                <a:endParaRPr lang="tr-TR" sz="900" dirty="0"/>
              </a:p>
            </p:txBody>
          </p:sp>
        </mc:Choice>
        <mc:Fallback xmlns="">
          <p:sp>
            <p:nvSpPr>
              <p:cNvPr id="55" name="TextBox 54">
                <a:extLst>
                  <a:ext uri="{FF2B5EF4-FFF2-40B4-BE49-F238E27FC236}">
                    <a16:creationId xmlns:a16="http://schemas.microsoft.com/office/drawing/2014/main" id="{CC6A2186-61A4-4004-8D97-71954F3DBC2D}"/>
                  </a:ext>
                </a:extLst>
              </p:cNvPr>
              <p:cNvSpPr txBox="1">
                <a:spLocks noRot="1" noChangeAspect="1" noMove="1" noResize="1" noEditPoints="1" noAdjustHandles="1" noChangeArrowheads="1" noChangeShapeType="1" noTextEdit="1"/>
              </p:cNvSpPr>
              <p:nvPr/>
            </p:nvSpPr>
            <p:spPr>
              <a:xfrm>
                <a:off x="806162" y="3233520"/>
                <a:ext cx="200504" cy="138499"/>
              </a:xfrm>
              <a:prstGeom prst="rect">
                <a:avLst/>
              </a:prstGeom>
              <a:blipFill>
                <a:blip r:embed="rId3"/>
                <a:stretch>
                  <a:fillRect l="-9091" r="-606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E53346A-2C7D-4F7C-B136-61293AE015EC}"/>
                  </a:ext>
                </a:extLst>
              </p:cNvPr>
              <p:cNvSpPr txBox="1"/>
              <p:nvPr/>
            </p:nvSpPr>
            <p:spPr>
              <a:xfrm>
                <a:off x="1380048" y="3245340"/>
                <a:ext cx="20294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𝐵𝐶</m:t>
                          </m:r>
                        </m:sub>
                      </m:sSub>
                    </m:oMath>
                  </m:oMathPara>
                </a14:m>
                <a:endParaRPr lang="tr-TR" sz="900" dirty="0"/>
              </a:p>
            </p:txBody>
          </p:sp>
        </mc:Choice>
        <mc:Fallback xmlns="">
          <p:sp>
            <p:nvSpPr>
              <p:cNvPr id="56" name="TextBox 55">
                <a:extLst>
                  <a:ext uri="{FF2B5EF4-FFF2-40B4-BE49-F238E27FC236}">
                    <a16:creationId xmlns:a16="http://schemas.microsoft.com/office/drawing/2014/main" id="{9E53346A-2C7D-4F7C-B136-61293AE015EC}"/>
                  </a:ext>
                </a:extLst>
              </p:cNvPr>
              <p:cNvSpPr txBox="1">
                <a:spLocks noRot="1" noChangeAspect="1" noMove="1" noResize="1" noEditPoints="1" noAdjustHandles="1" noChangeArrowheads="1" noChangeShapeType="1" noTextEdit="1"/>
              </p:cNvSpPr>
              <p:nvPr/>
            </p:nvSpPr>
            <p:spPr>
              <a:xfrm>
                <a:off x="1380048" y="3245340"/>
                <a:ext cx="202941" cy="138499"/>
              </a:xfrm>
              <a:prstGeom prst="rect">
                <a:avLst/>
              </a:prstGeom>
              <a:blipFill>
                <a:blip r:embed="rId4"/>
                <a:stretch>
                  <a:fillRect l="-8824" r="-294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1522035-AF91-45A1-98F0-33E266C38FE3}"/>
                  </a:ext>
                </a:extLst>
              </p:cNvPr>
              <p:cNvSpPr txBox="1"/>
              <p:nvPr/>
            </p:nvSpPr>
            <p:spPr>
              <a:xfrm>
                <a:off x="2153907" y="2683572"/>
                <a:ext cx="17786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𝐶𝐼</m:t>
                          </m:r>
                        </m:sub>
                      </m:sSub>
                    </m:oMath>
                  </m:oMathPara>
                </a14:m>
                <a:endParaRPr lang="tr-TR" sz="900" dirty="0"/>
              </a:p>
            </p:txBody>
          </p:sp>
        </mc:Choice>
        <mc:Fallback xmlns="">
          <p:sp>
            <p:nvSpPr>
              <p:cNvPr id="57" name="TextBox 56">
                <a:extLst>
                  <a:ext uri="{FF2B5EF4-FFF2-40B4-BE49-F238E27FC236}">
                    <a16:creationId xmlns:a16="http://schemas.microsoft.com/office/drawing/2014/main" id="{11522035-AF91-45A1-98F0-33E266C38FE3}"/>
                  </a:ext>
                </a:extLst>
              </p:cNvPr>
              <p:cNvSpPr txBox="1">
                <a:spLocks noRot="1" noChangeAspect="1" noMove="1" noResize="1" noEditPoints="1" noAdjustHandles="1" noChangeArrowheads="1" noChangeShapeType="1" noTextEdit="1"/>
              </p:cNvSpPr>
              <p:nvPr/>
            </p:nvSpPr>
            <p:spPr>
              <a:xfrm>
                <a:off x="2153907" y="2683572"/>
                <a:ext cx="177869" cy="138499"/>
              </a:xfrm>
              <a:prstGeom prst="rect">
                <a:avLst/>
              </a:prstGeom>
              <a:blipFill>
                <a:blip r:embed="rId5"/>
                <a:stretch>
                  <a:fillRect l="-10000"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B1B36CC-7FE6-4ACB-9D2D-0771D291E456}"/>
                  </a:ext>
                </a:extLst>
              </p:cNvPr>
              <p:cNvSpPr txBox="1"/>
              <p:nvPr/>
            </p:nvSpPr>
            <p:spPr>
              <a:xfrm>
                <a:off x="2028056" y="3203194"/>
                <a:ext cx="19928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𝐶𝐸</m:t>
                          </m:r>
                        </m:sub>
                      </m:sSub>
                    </m:oMath>
                  </m:oMathPara>
                </a14:m>
                <a:endParaRPr lang="tr-TR" sz="900" dirty="0"/>
              </a:p>
            </p:txBody>
          </p:sp>
        </mc:Choice>
        <mc:Fallback xmlns="">
          <p:sp>
            <p:nvSpPr>
              <p:cNvPr id="58" name="TextBox 57">
                <a:extLst>
                  <a:ext uri="{FF2B5EF4-FFF2-40B4-BE49-F238E27FC236}">
                    <a16:creationId xmlns:a16="http://schemas.microsoft.com/office/drawing/2014/main" id="{AB1B36CC-7FE6-4ACB-9D2D-0771D291E456}"/>
                  </a:ext>
                </a:extLst>
              </p:cNvPr>
              <p:cNvSpPr txBox="1">
                <a:spLocks noRot="1" noChangeAspect="1" noMove="1" noResize="1" noEditPoints="1" noAdjustHandles="1" noChangeArrowheads="1" noChangeShapeType="1" noTextEdit="1"/>
              </p:cNvSpPr>
              <p:nvPr/>
            </p:nvSpPr>
            <p:spPr>
              <a:xfrm>
                <a:off x="2028056" y="3203194"/>
                <a:ext cx="199285" cy="138499"/>
              </a:xfrm>
              <a:prstGeom prst="rect">
                <a:avLst/>
              </a:prstGeom>
              <a:blipFill>
                <a:blip r:embed="rId6"/>
                <a:stretch>
                  <a:fillRect l="-9375" r="-6250"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60881CC-E7B3-41C8-8DA5-A56F5D41AB8E}"/>
                  </a:ext>
                </a:extLst>
              </p:cNvPr>
              <p:cNvSpPr txBox="1"/>
              <p:nvPr/>
            </p:nvSpPr>
            <p:spPr>
              <a:xfrm>
                <a:off x="1989191" y="3583024"/>
                <a:ext cx="20448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𝐶𝐷</m:t>
                          </m:r>
                        </m:sub>
                      </m:sSub>
                    </m:oMath>
                  </m:oMathPara>
                </a14:m>
                <a:endParaRPr lang="tr-TR" sz="900" dirty="0"/>
              </a:p>
            </p:txBody>
          </p:sp>
        </mc:Choice>
        <mc:Fallback xmlns="">
          <p:sp>
            <p:nvSpPr>
              <p:cNvPr id="59" name="TextBox 58">
                <a:extLst>
                  <a:ext uri="{FF2B5EF4-FFF2-40B4-BE49-F238E27FC236}">
                    <a16:creationId xmlns:a16="http://schemas.microsoft.com/office/drawing/2014/main" id="{860881CC-E7B3-41C8-8DA5-A56F5D41AB8E}"/>
                  </a:ext>
                </a:extLst>
              </p:cNvPr>
              <p:cNvSpPr txBox="1">
                <a:spLocks noRot="1" noChangeAspect="1" noMove="1" noResize="1" noEditPoints="1" noAdjustHandles="1" noChangeArrowheads="1" noChangeShapeType="1" noTextEdit="1"/>
              </p:cNvSpPr>
              <p:nvPr/>
            </p:nvSpPr>
            <p:spPr>
              <a:xfrm>
                <a:off x="1989191" y="3583024"/>
                <a:ext cx="204480" cy="138499"/>
              </a:xfrm>
              <a:prstGeom prst="rect">
                <a:avLst/>
              </a:prstGeom>
              <a:blipFill>
                <a:blip r:embed="rId7"/>
                <a:stretch>
                  <a:fillRect l="-8824" r="-2941" b="-2272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819AA0B-D9F0-4ADE-8661-18A1870AE01E}"/>
                  </a:ext>
                </a:extLst>
              </p:cNvPr>
              <p:cNvSpPr txBox="1"/>
              <p:nvPr/>
            </p:nvSpPr>
            <p:spPr>
              <a:xfrm>
                <a:off x="2729648" y="3123905"/>
                <a:ext cx="20050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𝐸𝐹</m:t>
                          </m:r>
                        </m:sub>
                      </m:sSub>
                    </m:oMath>
                  </m:oMathPara>
                </a14:m>
                <a:endParaRPr lang="tr-TR" sz="900" dirty="0"/>
              </a:p>
            </p:txBody>
          </p:sp>
        </mc:Choice>
        <mc:Fallback xmlns="">
          <p:sp>
            <p:nvSpPr>
              <p:cNvPr id="60" name="TextBox 59">
                <a:extLst>
                  <a:ext uri="{FF2B5EF4-FFF2-40B4-BE49-F238E27FC236}">
                    <a16:creationId xmlns:a16="http://schemas.microsoft.com/office/drawing/2014/main" id="{8819AA0B-D9F0-4ADE-8661-18A1870AE01E}"/>
                  </a:ext>
                </a:extLst>
              </p:cNvPr>
              <p:cNvSpPr txBox="1">
                <a:spLocks noRot="1" noChangeAspect="1" noMove="1" noResize="1" noEditPoints="1" noAdjustHandles="1" noChangeArrowheads="1" noChangeShapeType="1" noTextEdit="1"/>
              </p:cNvSpPr>
              <p:nvPr/>
            </p:nvSpPr>
            <p:spPr>
              <a:xfrm>
                <a:off x="2729648" y="3123905"/>
                <a:ext cx="200504" cy="138499"/>
              </a:xfrm>
              <a:prstGeom prst="rect">
                <a:avLst/>
              </a:prstGeom>
              <a:blipFill>
                <a:blip r:embed="rId8"/>
                <a:stretch>
                  <a:fillRect l="-9091" r="-606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8B8D95D-8023-46E1-9B8C-ED920EEBDC78}"/>
                  </a:ext>
                </a:extLst>
              </p:cNvPr>
              <p:cNvSpPr txBox="1"/>
              <p:nvPr/>
            </p:nvSpPr>
            <p:spPr>
              <a:xfrm>
                <a:off x="2830517" y="3874392"/>
                <a:ext cx="209353"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𝐷𝐺</m:t>
                          </m:r>
                        </m:sub>
                      </m:sSub>
                    </m:oMath>
                  </m:oMathPara>
                </a14:m>
                <a:endParaRPr lang="tr-TR" sz="900" dirty="0"/>
              </a:p>
            </p:txBody>
          </p:sp>
        </mc:Choice>
        <mc:Fallback xmlns="">
          <p:sp>
            <p:nvSpPr>
              <p:cNvPr id="61" name="TextBox 60">
                <a:extLst>
                  <a:ext uri="{FF2B5EF4-FFF2-40B4-BE49-F238E27FC236}">
                    <a16:creationId xmlns:a16="http://schemas.microsoft.com/office/drawing/2014/main" id="{08B8D95D-8023-46E1-9B8C-ED920EEBDC78}"/>
                  </a:ext>
                </a:extLst>
              </p:cNvPr>
              <p:cNvSpPr txBox="1">
                <a:spLocks noRot="1" noChangeAspect="1" noMove="1" noResize="1" noEditPoints="1" noAdjustHandles="1" noChangeArrowheads="1" noChangeShapeType="1" noTextEdit="1"/>
              </p:cNvSpPr>
              <p:nvPr/>
            </p:nvSpPr>
            <p:spPr>
              <a:xfrm>
                <a:off x="2830517" y="3874392"/>
                <a:ext cx="209353" cy="138499"/>
              </a:xfrm>
              <a:prstGeom prst="rect">
                <a:avLst/>
              </a:prstGeom>
              <a:blipFill>
                <a:blip r:embed="rId9"/>
                <a:stretch>
                  <a:fillRect l="-8571" r="-2857" b="-2272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7B9F44B-1125-4981-BC21-81A525DB2635}"/>
                  </a:ext>
                </a:extLst>
              </p:cNvPr>
              <p:cNvSpPr txBox="1"/>
              <p:nvPr/>
            </p:nvSpPr>
            <p:spPr>
              <a:xfrm>
                <a:off x="3706887" y="3750428"/>
                <a:ext cx="20948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𝐺𝐻</m:t>
                          </m:r>
                        </m:sub>
                      </m:sSub>
                    </m:oMath>
                  </m:oMathPara>
                </a14:m>
                <a:endParaRPr lang="tr-TR" sz="900" dirty="0"/>
              </a:p>
            </p:txBody>
          </p:sp>
        </mc:Choice>
        <mc:Fallback xmlns="">
          <p:sp>
            <p:nvSpPr>
              <p:cNvPr id="62" name="TextBox 61">
                <a:extLst>
                  <a:ext uri="{FF2B5EF4-FFF2-40B4-BE49-F238E27FC236}">
                    <a16:creationId xmlns:a16="http://schemas.microsoft.com/office/drawing/2014/main" id="{07B9F44B-1125-4981-BC21-81A525DB2635}"/>
                  </a:ext>
                </a:extLst>
              </p:cNvPr>
              <p:cNvSpPr txBox="1">
                <a:spLocks noRot="1" noChangeAspect="1" noMove="1" noResize="1" noEditPoints="1" noAdjustHandles="1" noChangeArrowheads="1" noChangeShapeType="1" noTextEdit="1"/>
              </p:cNvSpPr>
              <p:nvPr/>
            </p:nvSpPr>
            <p:spPr>
              <a:xfrm>
                <a:off x="3706887" y="3750428"/>
                <a:ext cx="209481" cy="138499"/>
              </a:xfrm>
              <a:prstGeom prst="rect">
                <a:avLst/>
              </a:prstGeom>
              <a:blipFill>
                <a:blip r:embed="rId10"/>
                <a:stretch>
                  <a:fillRect l="-8824" r="-8824"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FC43C24-2C98-43FA-A15D-784C70CE52C2}"/>
                  </a:ext>
                </a:extLst>
              </p:cNvPr>
              <p:cNvSpPr txBox="1"/>
              <p:nvPr/>
            </p:nvSpPr>
            <p:spPr>
              <a:xfrm>
                <a:off x="3079302" y="3420151"/>
                <a:ext cx="20948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𝐸𝐻</m:t>
                          </m:r>
                        </m:sub>
                      </m:sSub>
                    </m:oMath>
                  </m:oMathPara>
                </a14:m>
                <a:endParaRPr lang="tr-TR" sz="900" dirty="0"/>
              </a:p>
            </p:txBody>
          </p:sp>
        </mc:Choice>
        <mc:Fallback xmlns="">
          <p:sp>
            <p:nvSpPr>
              <p:cNvPr id="63" name="TextBox 62">
                <a:extLst>
                  <a:ext uri="{FF2B5EF4-FFF2-40B4-BE49-F238E27FC236}">
                    <a16:creationId xmlns:a16="http://schemas.microsoft.com/office/drawing/2014/main" id="{FFC43C24-2C98-43FA-A15D-784C70CE52C2}"/>
                  </a:ext>
                </a:extLst>
              </p:cNvPr>
              <p:cNvSpPr txBox="1">
                <a:spLocks noRot="1" noChangeAspect="1" noMove="1" noResize="1" noEditPoints="1" noAdjustHandles="1" noChangeArrowheads="1" noChangeShapeType="1" noTextEdit="1"/>
              </p:cNvSpPr>
              <p:nvPr/>
            </p:nvSpPr>
            <p:spPr>
              <a:xfrm>
                <a:off x="3079302" y="3420151"/>
                <a:ext cx="209481" cy="138499"/>
              </a:xfrm>
              <a:prstGeom prst="rect">
                <a:avLst/>
              </a:prstGeom>
              <a:blipFill>
                <a:blip r:embed="rId11"/>
                <a:stretch>
                  <a:fillRect l="-8824" r="-8824"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AC78DE4-76BA-48F3-90D7-A2FF0220311A}"/>
                  </a:ext>
                </a:extLst>
              </p:cNvPr>
              <p:cNvSpPr txBox="1"/>
              <p:nvPr/>
            </p:nvSpPr>
            <p:spPr>
              <a:xfrm>
                <a:off x="4327866" y="3646546"/>
                <a:ext cx="228524"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𝐻𝑀</m:t>
                          </m:r>
                        </m:sub>
                      </m:sSub>
                    </m:oMath>
                  </m:oMathPara>
                </a14:m>
                <a:endParaRPr lang="tr-TR" sz="900" dirty="0"/>
              </a:p>
            </p:txBody>
          </p:sp>
        </mc:Choice>
        <mc:Fallback xmlns="">
          <p:sp>
            <p:nvSpPr>
              <p:cNvPr id="64" name="TextBox 63">
                <a:extLst>
                  <a:ext uri="{FF2B5EF4-FFF2-40B4-BE49-F238E27FC236}">
                    <a16:creationId xmlns:a16="http://schemas.microsoft.com/office/drawing/2014/main" id="{6AC78DE4-76BA-48F3-90D7-A2FF0220311A}"/>
                  </a:ext>
                </a:extLst>
              </p:cNvPr>
              <p:cNvSpPr txBox="1">
                <a:spLocks noRot="1" noChangeAspect="1" noMove="1" noResize="1" noEditPoints="1" noAdjustHandles="1" noChangeArrowheads="1" noChangeShapeType="1" noTextEdit="1"/>
              </p:cNvSpPr>
              <p:nvPr/>
            </p:nvSpPr>
            <p:spPr>
              <a:xfrm>
                <a:off x="4327866" y="3646546"/>
                <a:ext cx="228524" cy="138499"/>
              </a:xfrm>
              <a:prstGeom prst="rect">
                <a:avLst/>
              </a:prstGeom>
              <a:blipFill>
                <a:blip r:embed="rId12"/>
                <a:stretch>
                  <a:fillRect l="-8108" r="-810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F9FD7AE-0486-4709-93DE-2AA009A0C672}"/>
                  </a:ext>
                </a:extLst>
              </p:cNvPr>
              <p:cNvSpPr txBox="1"/>
              <p:nvPr/>
            </p:nvSpPr>
            <p:spPr>
              <a:xfrm>
                <a:off x="3520553" y="2838838"/>
                <a:ext cx="185051"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𝐹𝐽</m:t>
                          </m:r>
                        </m:sub>
                      </m:sSub>
                    </m:oMath>
                  </m:oMathPara>
                </a14:m>
                <a:endParaRPr lang="tr-TR" sz="900" dirty="0"/>
              </a:p>
            </p:txBody>
          </p:sp>
        </mc:Choice>
        <mc:Fallback xmlns="">
          <p:sp>
            <p:nvSpPr>
              <p:cNvPr id="65" name="TextBox 64">
                <a:extLst>
                  <a:ext uri="{FF2B5EF4-FFF2-40B4-BE49-F238E27FC236}">
                    <a16:creationId xmlns:a16="http://schemas.microsoft.com/office/drawing/2014/main" id="{7F9FD7AE-0486-4709-93DE-2AA009A0C672}"/>
                  </a:ext>
                </a:extLst>
              </p:cNvPr>
              <p:cNvSpPr txBox="1">
                <a:spLocks noRot="1" noChangeAspect="1" noMove="1" noResize="1" noEditPoints="1" noAdjustHandles="1" noChangeArrowheads="1" noChangeShapeType="1" noTextEdit="1"/>
              </p:cNvSpPr>
              <p:nvPr/>
            </p:nvSpPr>
            <p:spPr>
              <a:xfrm>
                <a:off x="3520553" y="2838838"/>
                <a:ext cx="185051" cy="148182"/>
              </a:xfrm>
              <a:prstGeom prst="rect">
                <a:avLst/>
              </a:prstGeom>
              <a:blipFill>
                <a:blip r:embed="rId13"/>
                <a:stretch>
                  <a:fillRect l="-10000" r="-13333"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8D03E91-23B6-45CE-8BC3-B9AA7A2BE3DA}"/>
                  </a:ext>
                </a:extLst>
              </p:cNvPr>
              <p:cNvSpPr txBox="1"/>
              <p:nvPr/>
            </p:nvSpPr>
            <p:spPr>
              <a:xfrm>
                <a:off x="3370084" y="2443793"/>
                <a:ext cx="165815"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𝐼𝐽</m:t>
                          </m:r>
                        </m:sub>
                      </m:sSub>
                    </m:oMath>
                  </m:oMathPara>
                </a14:m>
                <a:endParaRPr lang="tr-TR" sz="900" dirty="0"/>
              </a:p>
            </p:txBody>
          </p:sp>
        </mc:Choice>
        <mc:Fallback xmlns="">
          <p:sp>
            <p:nvSpPr>
              <p:cNvPr id="66" name="TextBox 65">
                <a:extLst>
                  <a:ext uri="{FF2B5EF4-FFF2-40B4-BE49-F238E27FC236}">
                    <a16:creationId xmlns:a16="http://schemas.microsoft.com/office/drawing/2014/main" id="{18D03E91-23B6-45CE-8BC3-B9AA7A2BE3DA}"/>
                  </a:ext>
                </a:extLst>
              </p:cNvPr>
              <p:cNvSpPr txBox="1">
                <a:spLocks noRot="1" noChangeAspect="1" noMove="1" noResize="1" noEditPoints="1" noAdjustHandles="1" noChangeArrowheads="1" noChangeShapeType="1" noTextEdit="1"/>
              </p:cNvSpPr>
              <p:nvPr/>
            </p:nvSpPr>
            <p:spPr>
              <a:xfrm>
                <a:off x="3370084" y="2443793"/>
                <a:ext cx="165815" cy="148182"/>
              </a:xfrm>
              <a:prstGeom prst="rect">
                <a:avLst/>
              </a:prstGeom>
              <a:blipFill>
                <a:blip r:embed="rId14"/>
                <a:stretch>
                  <a:fillRect l="-11111" r="-11111"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8ECA067-2068-470B-A4CE-A22B4CDA4DB9}"/>
                  </a:ext>
                </a:extLst>
              </p:cNvPr>
              <p:cNvSpPr txBox="1"/>
              <p:nvPr/>
            </p:nvSpPr>
            <p:spPr>
              <a:xfrm>
                <a:off x="4247521" y="2705564"/>
                <a:ext cx="188000"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𝐽𝐾</m:t>
                          </m:r>
                        </m:sub>
                      </m:sSub>
                    </m:oMath>
                  </m:oMathPara>
                </a14:m>
                <a:endParaRPr lang="tr-TR" sz="900" dirty="0"/>
              </a:p>
            </p:txBody>
          </p:sp>
        </mc:Choice>
        <mc:Fallback xmlns="">
          <p:sp>
            <p:nvSpPr>
              <p:cNvPr id="67" name="TextBox 66">
                <a:extLst>
                  <a:ext uri="{FF2B5EF4-FFF2-40B4-BE49-F238E27FC236}">
                    <a16:creationId xmlns:a16="http://schemas.microsoft.com/office/drawing/2014/main" id="{A8ECA067-2068-470B-A4CE-A22B4CDA4DB9}"/>
                  </a:ext>
                </a:extLst>
              </p:cNvPr>
              <p:cNvSpPr txBox="1">
                <a:spLocks noRot="1" noChangeAspect="1" noMove="1" noResize="1" noEditPoints="1" noAdjustHandles="1" noChangeArrowheads="1" noChangeShapeType="1" noTextEdit="1"/>
              </p:cNvSpPr>
              <p:nvPr/>
            </p:nvSpPr>
            <p:spPr>
              <a:xfrm>
                <a:off x="4247521" y="2705564"/>
                <a:ext cx="188000" cy="148182"/>
              </a:xfrm>
              <a:prstGeom prst="rect">
                <a:avLst/>
              </a:prstGeom>
              <a:blipFill>
                <a:blip r:embed="rId15"/>
                <a:stretch>
                  <a:fillRect l="-9677" r="-9677"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509DD6D-11DE-46AA-A640-96E5767116DC}"/>
                  </a:ext>
                </a:extLst>
              </p:cNvPr>
              <p:cNvSpPr txBox="1"/>
              <p:nvPr/>
            </p:nvSpPr>
            <p:spPr>
              <a:xfrm>
                <a:off x="4226113" y="2341069"/>
                <a:ext cx="173253" cy="148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𝐽𝐿</m:t>
                          </m:r>
                        </m:sub>
                      </m:sSub>
                    </m:oMath>
                  </m:oMathPara>
                </a14:m>
                <a:endParaRPr lang="tr-TR" sz="900" dirty="0"/>
              </a:p>
            </p:txBody>
          </p:sp>
        </mc:Choice>
        <mc:Fallback xmlns="">
          <p:sp>
            <p:nvSpPr>
              <p:cNvPr id="68" name="TextBox 67">
                <a:extLst>
                  <a:ext uri="{FF2B5EF4-FFF2-40B4-BE49-F238E27FC236}">
                    <a16:creationId xmlns:a16="http://schemas.microsoft.com/office/drawing/2014/main" id="{F509DD6D-11DE-46AA-A640-96E5767116DC}"/>
                  </a:ext>
                </a:extLst>
              </p:cNvPr>
              <p:cNvSpPr txBox="1">
                <a:spLocks noRot="1" noChangeAspect="1" noMove="1" noResize="1" noEditPoints="1" noAdjustHandles="1" noChangeArrowheads="1" noChangeShapeType="1" noTextEdit="1"/>
              </p:cNvSpPr>
              <p:nvPr/>
            </p:nvSpPr>
            <p:spPr>
              <a:xfrm>
                <a:off x="4226113" y="2341069"/>
                <a:ext cx="173253" cy="148182"/>
              </a:xfrm>
              <a:prstGeom prst="rect">
                <a:avLst/>
              </a:prstGeom>
              <a:blipFill>
                <a:blip r:embed="rId16"/>
                <a:stretch>
                  <a:fillRect l="-10345" r="-10345" b="-25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86EAD6C-2C0F-4CC4-BA79-557A2041AB55}"/>
                  </a:ext>
                </a:extLst>
              </p:cNvPr>
              <p:cNvSpPr txBox="1"/>
              <p:nvPr/>
            </p:nvSpPr>
            <p:spPr>
              <a:xfrm>
                <a:off x="5044143" y="2779672"/>
                <a:ext cx="21723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𝐾𝑁</m:t>
                          </m:r>
                        </m:sub>
                      </m:sSub>
                    </m:oMath>
                  </m:oMathPara>
                </a14:m>
                <a:endParaRPr lang="tr-TR" sz="900" dirty="0"/>
              </a:p>
            </p:txBody>
          </p:sp>
        </mc:Choice>
        <mc:Fallback xmlns="">
          <p:sp>
            <p:nvSpPr>
              <p:cNvPr id="69" name="TextBox 68">
                <a:extLst>
                  <a:ext uri="{FF2B5EF4-FFF2-40B4-BE49-F238E27FC236}">
                    <a16:creationId xmlns:a16="http://schemas.microsoft.com/office/drawing/2014/main" id="{586EAD6C-2C0F-4CC4-BA79-557A2041AB55}"/>
                  </a:ext>
                </a:extLst>
              </p:cNvPr>
              <p:cNvSpPr txBox="1">
                <a:spLocks noRot="1" noChangeAspect="1" noMove="1" noResize="1" noEditPoints="1" noAdjustHandles="1" noChangeArrowheads="1" noChangeShapeType="1" noTextEdit="1"/>
              </p:cNvSpPr>
              <p:nvPr/>
            </p:nvSpPr>
            <p:spPr>
              <a:xfrm>
                <a:off x="5044143" y="2779672"/>
                <a:ext cx="217239" cy="138499"/>
              </a:xfrm>
              <a:prstGeom prst="rect">
                <a:avLst/>
              </a:prstGeom>
              <a:blipFill>
                <a:blip r:embed="rId17"/>
                <a:stretch>
                  <a:fillRect l="-8333" r="-5556"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AD46CF3-2B3E-4505-BED8-AFFA4F5D6C95}"/>
                  </a:ext>
                </a:extLst>
              </p:cNvPr>
              <p:cNvSpPr txBox="1"/>
              <p:nvPr/>
            </p:nvSpPr>
            <p:spPr>
              <a:xfrm>
                <a:off x="4954767" y="2224701"/>
                <a:ext cx="202812"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𝐿𝑁</m:t>
                          </m:r>
                        </m:sub>
                      </m:sSub>
                    </m:oMath>
                  </m:oMathPara>
                </a14:m>
                <a:endParaRPr lang="tr-TR" sz="900" dirty="0"/>
              </a:p>
            </p:txBody>
          </p:sp>
        </mc:Choice>
        <mc:Fallback xmlns="">
          <p:sp>
            <p:nvSpPr>
              <p:cNvPr id="70" name="TextBox 69">
                <a:extLst>
                  <a:ext uri="{FF2B5EF4-FFF2-40B4-BE49-F238E27FC236}">
                    <a16:creationId xmlns:a16="http://schemas.microsoft.com/office/drawing/2014/main" id="{FAD46CF3-2B3E-4505-BED8-AFFA4F5D6C95}"/>
                  </a:ext>
                </a:extLst>
              </p:cNvPr>
              <p:cNvSpPr txBox="1">
                <a:spLocks noRot="1" noChangeAspect="1" noMove="1" noResize="1" noEditPoints="1" noAdjustHandles="1" noChangeArrowheads="1" noChangeShapeType="1" noTextEdit="1"/>
              </p:cNvSpPr>
              <p:nvPr/>
            </p:nvSpPr>
            <p:spPr>
              <a:xfrm>
                <a:off x="4954767" y="2224701"/>
                <a:ext cx="202812" cy="138499"/>
              </a:xfrm>
              <a:prstGeom prst="rect">
                <a:avLst/>
              </a:prstGeom>
              <a:blipFill>
                <a:blip r:embed="rId18"/>
                <a:stretch>
                  <a:fillRect l="-9091" r="-909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778ECAF-72FE-4C24-A377-C34F40994FAD}"/>
                  </a:ext>
                </a:extLst>
              </p:cNvPr>
              <p:cNvSpPr txBox="1"/>
              <p:nvPr/>
            </p:nvSpPr>
            <p:spPr>
              <a:xfrm>
                <a:off x="5460071" y="3427246"/>
                <a:ext cx="225318"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𝑀𝑂</m:t>
                          </m:r>
                        </m:sub>
                      </m:sSub>
                    </m:oMath>
                  </m:oMathPara>
                </a14:m>
                <a:endParaRPr lang="tr-TR" sz="900" dirty="0"/>
              </a:p>
            </p:txBody>
          </p:sp>
        </mc:Choice>
        <mc:Fallback xmlns="">
          <p:sp>
            <p:nvSpPr>
              <p:cNvPr id="71" name="TextBox 70">
                <a:extLst>
                  <a:ext uri="{FF2B5EF4-FFF2-40B4-BE49-F238E27FC236}">
                    <a16:creationId xmlns:a16="http://schemas.microsoft.com/office/drawing/2014/main" id="{B778ECAF-72FE-4C24-A377-C34F40994FAD}"/>
                  </a:ext>
                </a:extLst>
              </p:cNvPr>
              <p:cNvSpPr txBox="1">
                <a:spLocks noRot="1" noChangeAspect="1" noMove="1" noResize="1" noEditPoints="1" noAdjustHandles="1" noChangeArrowheads="1" noChangeShapeType="1" noTextEdit="1"/>
              </p:cNvSpPr>
              <p:nvPr/>
            </p:nvSpPr>
            <p:spPr>
              <a:xfrm>
                <a:off x="5460071" y="3427246"/>
                <a:ext cx="225318" cy="138499"/>
              </a:xfrm>
              <a:prstGeom prst="rect">
                <a:avLst/>
              </a:prstGeom>
              <a:blipFill>
                <a:blip r:embed="rId19"/>
                <a:stretch>
                  <a:fillRect l="-8108" r="-5405"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8AC54D1-D601-45C2-98CF-F65EE1913F0E}"/>
                  </a:ext>
                </a:extLst>
              </p:cNvPr>
              <p:cNvSpPr txBox="1"/>
              <p:nvPr/>
            </p:nvSpPr>
            <p:spPr>
              <a:xfrm>
                <a:off x="5618669" y="2939331"/>
                <a:ext cx="21570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900" i="1">
                              <a:latin typeface="Cambria Math" panose="02040503050406030204" pitchFamily="18" charset="0"/>
                            </a:rPr>
                          </m:ctrlPr>
                        </m:sSubPr>
                        <m:e>
                          <m:r>
                            <a:rPr lang="tr-TR" sz="900" i="1">
                              <a:latin typeface="Cambria Math" panose="02040503050406030204" pitchFamily="18" charset="0"/>
                            </a:rPr>
                            <m:t>𝑥</m:t>
                          </m:r>
                        </m:e>
                        <m:sub>
                          <m:r>
                            <a:rPr lang="tr-TR" sz="900" i="1">
                              <a:latin typeface="Cambria Math" panose="02040503050406030204" pitchFamily="18" charset="0"/>
                            </a:rPr>
                            <m:t>𝑁𝑂</m:t>
                          </m:r>
                        </m:sub>
                      </m:sSub>
                    </m:oMath>
                  </m:oMathPara>
                </a14:m>
                <a:endParaRPr lang="tr-TR" sz="900" dirty="0"/>
              </a:p>
            </p:txBody>
          </p:sp>
        </mc:Choice>
        <mc:Fallback xmlns="">
          <p:sp>
            <p:nvSpPr>
              <p:cNvPr id="72" name="TextBox 71">
                <a:extLst>
                  <a:ext uri="{FF2B5EF4-FFF2-40B4-BE49-F238E27FC236}">
                    <a16:creationId xmlns:a16="http://schemas.microsoft.com/office/drawing/2014/main" id="{A8AC54D1-D601-45C2-98CF-F65EE1913F0E}"/>
                  </a:ext>
                </a:extLst>
              </p:cNvPr>
              <p:cNvSpPr txBox="1">
                <a:spLocks noRot="1" noChangeAspect="1" noMove="1" noResize="1" noEditPoints="1" noAdjustHandles="1" noChangeArrowheads="1" noChangeShapeType="1" noTextEdit="1"/>
              </p:cNvSpPr>
              <p:nvPr/>
            </p:nvSpPr>
            <p:spPr>
              <a:xfrm>
                <a:off x="5618669" y="2939331"/>
                <a:ext cx="215700" cy="138499"/>
              </a:xfrm>
              <a:prstGeom prst="rect">
                <a:avLst/>
              </a:prstGeom>
              <a:blipFill>
                <a:blip r:embed="rId20"/>
                <a:stretch>
                  <a:fillRect l="-8571" r="-8571"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9CF8F5F-D827-4D27-AA9F-6D81EC969ABB}"/>
                  </a:ext>
                </a:extLst>
              </p:cNvPr>
              <p:cNvSpPr txBox="1"/>
              <p:nvPr/>
            </p:nvSpPr>
            <p:spPr>
              <a:xfrm>
                <a:off x="6451551" y="2124429"/>
                <a:ext cx="178741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𝐶𝐸</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𝑋</m:t>
                          </m:r>
                        </m:e>
                        <m:sub>
                          <m:r>
                            <a:rPr lang="tr-TR" sz="1350" i="1">
                              <a:latin typeface="Cambria Math" panose="02040503050406030204" pitchFamily="18" charset="0"/>
                            </a:rPr>
                            <m:t>𝐶𝐼</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𝐶𝐷</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𝐵𝐶</m:t>
                          </m:r>
                        </m:sub>
                      </m:sSub>
                    </m:oMath>
                  </m:oMathPara>
                </a14:m>
                <a:endParaRPr lang="tr-TR" sz="1350" dirty="0"/>
              </a:p>
            </p:txBody>
          </p:sp>
        </mc:Choice>
        <mc:Fallback xmlns="">
          <p:sp>
            <p:nvSpPr>
              <p:cNvPr id="73" name="TextBox 72">
                <a:extLst>
                  <a:ext uri="{FF2B5EF4-FFF2-40B4-BE49-F238E27FC236}">
                    <a16:creationId xmlns:a16="http://schemas.microsoft.com/office/drawing/2014/main" id="{99CF8F5F-D827-4D27-AA9F-6D81EC969ABB}"/>
                  </a:ext>
                </a:extLst>
              </p:cNvPr>
              <p:cNvSpPr txBox="1">
                <a:spLocks noRot="1" noChangeAspect="1" noMove="1" noResize="1" noEditPoints="1" noAdjustHandles="1" noChangeArrowheads="1" noChangeShapeType="1" noTextEdit="1"/>
              </p:cNvSpPr>
              <p:nvPr/>
            </p:nvSpPr>
            <p:spPr>
              <a:xfrm>
                <a:off x="6451551" y="2124429"/>
                <a:ext cx="1787412" cy="207749"/>
              </a:xfrm>
              <a:prstGeom prst="rect">
                <a:avLst/>
              </a:prstGeom>
              <a:blipFill>
                <a:blip r:embed="rId21"/>
                <a:stretch>
                  <a:fillRect l="-1020" b="-1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78E6C28-4134-4AC4-85C7-2D4D747ABE26}"/>
                  </a:ext>
                </a:extLst>
              </p:cNvPr>
              <p:cNvSpPr txBox="1"/>
              <p:nvPr/>
            </p:nvSpPr>
            <p:spPr>
              <a:xfrm>
                <a:off x="6451552" y="2442226"/>
                <a:ext cx="702308" cy="222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𝐶𝐼</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𝐼𝐽</m:t>
                          </m:r>
                        </m:sub>
                      </m:sSub>
                    </m:oMath>
                  </m:oMathPara>
                </a14:m>
                <a:endParaRPr lang="tr-TR" sz="1350" dirty="0"/>
              </a:p>
            </p:txBody>
          </p:sp>
        </mc:Choice>
        <mc:Fallback xmlns="">
          <p:sp>
            <p:nvSpPr>
              <p:cNvPr id="74" name="TextBox 73">
                <a:extLst>
                  <a:ext uri="{FF2B5EF4-FFF2-40B4-BE49-F238E27FC236}">
                    <a16:creationId xmlns:a16="http://schemas.microsoft.com/office/drawing/2014/main" id="{E78E6C28-4134-4AC4-85C7-2D4D747ABE26}"/>
                  </a:ext>
                </a:extLst>
              </p:cNvPr>
              <p:cNvSpPr txBox="1">
                <a:spLocks noRot="1" noChangeAspect="1" noMove="1" noResize="1" noEditPoints="1" noAdjustHandles="1" noChangeArrowheads="1" noChangeShapeType="1" noTextEdit="1"/>
              </p:cNvSpPr>
              <p:nvPr/>
            </p:nvSpPr>
            <p:spPr>
              <a:xfrm>
                <a:off x="6451552" y="2442226"/>
                <a:ext cx="702308" cy="222305"/>
              </a:xfrm>
              <a:prstGeom prst="rect">
                <a:avLst/>
              </a:prstGeom>
              <a:blipFill>
                <a:blip r:embed="rId22"/>
                <a:stretch>
                  <a:fillRect l="-2586" r="-2586" b="-27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AF7D027-62D9-4C6E-A80F-851793AE87F0}"/>
                  </a:ext>
                </a:extLst>
              </p:cNvPr>
              <p:cNvSpPr txBox="1"/>
              <p:nvPr/>
            </p:nvSpPr>
            <p:spPr>
              <a:xfrm>
                <a:off x="6446686" y="2670720"/>
                <a:ext cx="1265090"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𝐶𝐸</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𝐸𝐹</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𝐸𝐻</m:t>
                          </m:r>
                        </m:sub>
                      </m:sSub>
                    </m:oMath>
                  </m:oMathPara>
                </a14:m>
                <a:endParaRPr lang="tr-TR" sz="1350" dirty="0"/>
              </a:p>
            </p:txBody>
          </p:sp>
        </mc:Choice>
        <mc:Fallback xmlns="">
          <p:sp>
            <p:nvSpPr>
              <p:cNvPr id="75" name="TextBox 74">
                <a:extLst>
                  <a:ext uri="{FF2B5EF4-FFF2-40B4-BE49-F238E27FC236}">
                    <a16:creationId xmlns:a16="http://schemas.microsoft.com/office/drawing/2014/main" id="{AAF7D027-62D9-4C6E-A80F-851793AE87F0}"/>
                  </a:ext>
                </a:extLst>
              </p:cNvPr>
              <p:cNvSpPr txBox="1">
                <a:spLocks noRot="1" noChangeAspect="1" noMove="1" noResize="1" noEditPoints="1" noAdjustHandles="1" noChangeArrowheads="1" noChangeShapeType="1" noTextEdit="1"/>
              </p:cNvSpPr>
              <p:nvPr/>
            </p:nvSpPr>
            <p:spPr>
              <a:xfrm>
                <a:off x="6446686" y="2670720"/>
                <a:ext cx="1265090" cy="207749"/>
              </a:xfrm>
              <a:prstGeom prst="rect">
                <a:avLst/>
              </a:prstGeom>
              <a:blipFill>
                <a:blip r:embed="rId23"/>
                <a:stretch>
                  <a:fillRect l="-1449" r="-966"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88B8DE0-3269-4646-97C7-78DFE45157B8}"/>
                  </a:ext>
                </a:extLst>
              </p:cNvPr>
              <p:cNvSpPr txBox="1"/>
              <p:nvPr/>
            </p:nvSpPr>
            <p:spPr>
              <a:xfrm>
                <a:off x="6464403" y="2976752"/>
                <a:ext cx="80675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𝐶𝐷</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𝐷𝐺</m:t>
                          </m:r>
                        </m:sub>
                      </m:sSub>
                    </m:oMath>
                  </m:oMathPara>
                </a14:m>
                <a:endParaRPr lang="tr-TR" sz="1350" dirty="0"/>
              </a:p>
            </p:txBody>
          </p:sp>
        </mc:Choice>
        <mc:Fallback xmlns="">
          <p:sp>
            <p:nvSpPr>
              <p:cNvPr id="76" name="TextBox 75">
                <a:extLst>
                  <a:ext uri="{FF2B5EF4-FFF2-40B4-BE49-F238E27FC236}">
                    <a16:creationId xmlns:a16="http://schemas.microsoft.com/office/drawing/2014/main" id="{A88B8DE0-3269-4646-97C7-78DFE45157B8}"/>
                  </a:ext>
                </a:extLst>
              </p:cNvPr>
              <p:cNvSpPr txBox="1">
                <a:spLocks noRot="1" noChangeAspect="1" noMove="1" noResize="1" noEditPoints="1" noAdjustHandles="1" noChangeArrowheads="1" noChangeShapeType="1" noTextEdit="1"/>
              </p:cNvSpPr>
              <p:nvPr/>
            </p:nvSpPr>
            <p:spPr>
              <a:xfrm>
                <a:off x="6464403" y="2976752"/>
                <a:ext cx="806759" cy="207749"/>
              </a:xfrm>
              <a:prstGeom prst="rect">
                <a:avLst/>
              </a:prstGeom>
              <a:blipFill>
                <a:blip r:embed="rId24"/>
                <a:stretch>
                  <a:fillRect l="-2256"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DCA8BA7-340B-45F7-873B-5E33E3D04171}"/>
                  </a:ext>
                </a:extLst>
              </p:cNvPr>
              <p:cNvSpPr txBox="1"/>
              <p:nvPr/>
            </p:nvSpPr>
            <p:spPr>
              <a:xfrm>
                <a:off x="6440378" y="3324956"/>
                <a:ext cx="81830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𝐺𝐻</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𝐷𝐺</m:t>
                          </m:r>
                        </m:sub>
                      </m:sSub>
                    </m:oMath>
                  </m:oMathPara>
                </a14:m>
                <a:endParaRPr lang="tr-TR" sz="1350" dirty="0"/>
              </a:p>
            </p:txBody>
          </p:sp>
        </mc:Choice>
        <mc:Fallback xmlns="">
          <p:sp>
            <p:nvSpPr>
              <p:cNvPr id="77" name="TextBox 76">
                <a:extLst>
                  <a:ext uri="{FF2B5EF4-FFF2-40B4-BE49-F238E27FC236}">
                    <a16:creationId xmlns:a16="http://schemas.microsoft.com/office/drawing/2014/main" id="{0DCA8BA7-340B-45F7-873B-5E33E3D04171}"/>
                  </a:ext>
                </a:extLst>
              </p:cNvPr>
              <p:cNvSpPr txBox="1">
                <a:spLocks noRot="1" noChangeAspect="1" noMove="1" noResize="1" noEditPoints="1" noAdjustHandles="1" noChangeArrowheads="1" noChangeShapeType="1" noTextEdit="1"/>
              </p:cNvSpPr>
              <p:nvPr/>
            </p:nvSpPr>
            <p:spPr>
              <a:xfrm>
                <a:off x="6440378" y="3324956"/>
                <a:ext cx="818301" cy="207749"/>
              </a:xfrm>
              <a:prstGeom prst="rect">
                <a:avLst/>
              </a:prstGeom>
              <a:blipFill>
                <a:blip r:embed="rId25"/>
                <a:stretch>
                  <a:fillRect l="-2222" b="-114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26B9FCB-B406-4C04-8F72-49D6264558F7}"/>
                  </a:ext>
                </a:extLst>
              </p:cNvPr>
              <p:cNvSpPr txBox="1"/>
              <p:nvPr/>
            </p:nvSpPr>
            <p:spPr>
              <a:xfrm>
                <a:off x="6434817" y="3681178"/>
                <a:ext cx="136813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𝐸𝐻</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𝐺𝐻</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𝐻𝑀</m:t>
                          </m:r>
                        </m:sub>
                      </m:sSub>
                    </m:oMath>
                  </m:oMathPara>
                </a14:m>
                <a:endParaRPr lang="tr-TR" sz="1350" dirty="0"/>
              </a:p>
            </p:txBody>
          </p:sp>
        </mc:Choice>
        <mc:Fallback xmlns="">
          <p:sp>
            <p:nvSpPr>
              <p:cNvPr id="78" name="TextBox 77">
                <a:extLst>
                  <a:ext uri="{FF2B5EF4-FFF2-40B4-BE49-F238E27FC236}">
                    <a16:creationId xmlns:a16="http://schemas.microsoft.com/office/drawing/2014/main" id="{D26B9FCB-B406-4C04-8F72-49D6264558F7}"/>
                  </a:ext>
                </a:extLst>
              </p:cNvPr>
              <p:cNvSpPr txBox="1">
                <a:spLocks noRot="1" noChangeAspect="1" noMove="1" noResize="1" noEditPoints="1" noAdjustHandles="1" noChangeArrowheads="1" noChangeShapeType="1" noTextEdit="1"/>
              </p:cNvSpPr>
              <p:nvPr/>
            </p:nvSpPr>
            <p:spPr>
              <a:xfrm>
                <a:off x="6434817" y="3681178"/>
                <a:ext cx="1368131" cy="207749"/>
              </a:xfrm>
              <a:prstGeom prst="rect">
                <a:avLst/>
              </a:prstGeom>
              <a:blipFill>
                <a:blip r:embed="rId26"/>
                <a:stretch>
                  <a:fillRect l="-1339" r="-893"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A1D146C-393B-461E-B952-D8DE89B1397C}"/>
                  </a:ext>
                </a:extLst>
              </p:cNvPr>
              <p:cNvSpPr txBox="1"/>
              <p:nvPr/>
            </p:nvSpPr>
            <p:spPr>
              <a:xfrm>
                <a:off x="6395784" y="4029382"/>
                <a:ext cx="1631729" cy="222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𝐼𝐽</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𝐹𝐽</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𝐽𝐿</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𝐽𝐾</m:t>
                          </m:r>
                        </m:sub>
                      </m:sSub>
                    </m:oMath>
                  </m:oMathPara>
                </a14:m>
                <a:endParaRPr lang="tr-TR" sz="1350" dirty="0"/>
              </a:p>
            </p:txBody>
          </p:sp>
        </mc:Choice>
        <mc:Fallback xmlns="">
          <p:sp>
            <p:nvSpPr>
              <p:cNvPr id="79" name="TextBox 78">
                <a:extLst>
                  <a:ext uri="{FF2B5EF4-FFF2-40B4-BE49-F238E27FC236}">
                    <a16:creationId xmlns:a16="http://schemas.microsoft.com/office/drawing/2014/main" id="{CA1D146C-393B-461E-B952-D8DE89B1397C}"/>
                  </a:ext>
                </a:extLst>
              </p:cNvPr>
              <p:cNvSpPr txBox="1">
                <a:spLocks noRot="1" noChangeAspect="1" noMove="1" noResize="1" noEditPoints="1" noAdjustHandles="1" noChangeArrowheads="1" noChangeShapeType="1" noTextEdit="1"/>
              </p:cNvSpPr>
              <p:nvPr/>
            </p:nvSpPr>
            <p:spPr>
              <a:xfrm>
                <a:off x="6395784" y="4029382"/>
                <a:ext cx="1631729" cy="222305"/>
              </a:xfrm>
              <a:prstGeom prst="rect">
                <a:avLst/>
              </a:prstGeom>
              <a:blipFill>
                <a:blip r:embed="rId27"/>
                <a:stretch>
                  <a:fillRect l="-1119" r="-746" b="-27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70FD4DA-C23D-4B40-B3BD-B69A1B57C476}"/>
                  </a:ext>
                </a:extLst>
              </p:cNvPr>
              <p:cNvSpPr txBox="1"/>
              <p:nvPr/>
            </p:nvSpPr>
            <p:spPr>
              <a:xfrm>
                <a:off x="6395783" y="4422341"/>
                <a:ext cx="750911" cy="222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𝐿𝑁</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𝐽𝐿</m:t>
                          </m:r>
                        </m:sub>
                      </m:sSub>
                    </m:oMath>
                  </m:oMathPara>
                </a14:m>
                <a:endParaRPr lang="tr-TR" sz="1350" dirty="0"/>
              </a:p>
            </p:txBody>
          </p:sp>
        </mc:Choice>
        <mc:Fallback xmlns="">
          <p:sp>
            <p:nvSpPr>
              <p:cNvPr id="80" name="TextBox 79">
                <a:extLst>
                  <a:ext uri="{FF2B5EF4-FFF2-40B4-BE49-F238E27FC236}">
                    <a16:creationId xmlns:a16="http://schemas.microsoft.com/office/drawing/2014/main" id="{870FD4DA-C23D-4B40-B3BD-B69A1B57C476}"/>
                  </a:ext>
                </a:extLst>
              </p:cNvPr>
              <p:cNvSpPr txBox="1">
                <a:spLocks noRot="1" noChangeAspect="1" noMove="1" noResize="1" noEditPoints="1" noAdjustHandles="1" noChangeArrowheads="1" noChangeShapeType="1" noTextEdit="1"/>
              </p:cNvSpPr>
              <p:nvPr/>
            </p:nvSpPr>
            <p:spPr>
              <a:xfrm>
                <a:off x="6395783" y="4422341"/>
                <a:ext cx="750911" cy="222305"/>
              </a:xfrm>
              <a:prstGeom prst="rect">
                <a:avLst/>
              </a:prstGeom>
              <a:blipFill>
                <a:blip r:embed="rId28"/>
                <a:stretch>
                  <a:fillRect l="-2439" r="-3252" b="-2432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094522FF-CD03-4DC1-8222-7AB76E267CAE}"/>
                  </a:ext>
                </a:extLst>
              </p:cNvPr>
              <p:cNvSpPr txBox="1"/>
              <p:nvPr/>
            </p:nvSpPr>
            <p:spPr>
              <a:xfrm>
                <a:off x="6395783" y="4724295"/>
                <a:ext cx="796244" cy="222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𝐾𝑁</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𝐽𝐾</m:t>
                          </m:r>
                        </m:sub>
                      </m:sSub>
                    </m:oMath>
                  </m:oMathPara>
                </a14:m>
                <a:endParaRPr lang="tr-TR" sz="1350" dirty="0"/>
              </a:p>
            </p:txBody>
          </p:sp>
        </mc:Choice>
        <mc:Fallback xmlns="">
          <p:sp>
            <p:nvSpPr>
              <p:cNvPr id="81" name="TextBox 80">
                <a:extLst>
                  <a:ext uri="{FF2B5EF4-FFF2-40B4-BE49-F238E27FC236}">
                    <a16:creationId xmlns:a16="http://schemas.microsoft.com/office/drawing/2014/main" id="{094522FF-CD03-4DC1-8222-7AB76E267CAE}"/>
                  </a:ext>
                </a:extLst>
              </p:cNvPr>
              <p:cNvSpPr txBox="1">
                <a:spLocks noRot="1" noChangeAspect="1" noMove="1" noResize="1" noEditPoints="1" noAdjustHandles="1" noChangeArrowheads="1" noChangeShapeType="1" noTextEdit="1"/>
              </p:cNvSpPr>
              <p:nvPr/>
            </p:nvSpPr>
            <p:spPr>
              <a:xfrm>
                <a:off x="6395783" y="4724295"/>
                <a:ext cx="796244" cy="222305"/>
              </a:xfrm>
              <a:prstGeom prst="rect">
                <a:avLst/>
              </a:prstGeom>
              <a:blipFill>
                <a:blip r:embed="rId29"/>
                <a:stretch>
                  <a:fillRect l="-2290" r="-2290" b="-27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840B499-1DD0-413D-9269-08F9DE865100}"/>
                  </a:ext>
                </a:extLst>
              </p:cNvPr>
              <p:cNvSpPr txBox="1"/>
              <p:nvPr/>
            </p:nvSpPr>
            <p:spPr>
              <a:xfrm>
                <a:off x="6375103" y="5088617"/>
                <a:ext cx="134639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𝐿𝑁</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𝐾𝑁</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𝑁𝑂</m:t>
                          </m:r>
                        </m:sub>
                      </m:sSub>
                    </m:oMath>
                  </m:oMathPara>
                </a14:m>
                <a:endParaRPr lang="tr-TR" sz="1350" dirty="0"/>
              </a:p>
            </p:txBody>
          </p:sp>
        </mc:Choice>
        <mc:Fallback xmlns="">
          <p:sp>
            <p:nvSpPr>
              <p:cNvPr id="82" name="TextBox 81">
                <a:extLst>
                  <a:ext uri="{FF2B5EF4-FFF2-40B4-BE49-F238E27FC236}">
                    <a16:creationId xmlns:a16="http://schemas.microsoft.com/office/drawing/2014/main" id="{C840B499-1DD0-413D-9269-08F9DE865100}"/>
                  </a:ext>
                </a:extLst>
              </p:cNvPr>
              <p:cNvSpPr txBox="1">
                <a:spLocks noRot="1" noChangeAspect="1" noMove="1" noResize="1" noEditPoints="1" noAdjustHandles="1" noChangeArrowheads="1" noChangeShapeType="1" noTextEdit="1"/>
              </p:cNvSpPr>
              <p:nvPr/>
            </p:nvSpPr>
            <p:spPr>
              <a:xfrm>
                <a:off x="6375103" y="5088617"/>
                <a:ext cx="1346394" cy="207749"/>
              </a:xfrm>
              <a:prstGeom prst="rect">
                <a:avLst/>
              </a:prstGeom>
              <a:blipFill>
                <a:blip r:embed="rId30"/>
                <a:stretch>
                  <a:fillRect l="-1357"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EA887B4-AE19-45F0-94AF-9A54E508B217}"/>
                  </a:ext>
                </a:extLst>
              </p:cNvPr>
              <p:cNvSpPr txBox="1"/>
              <p:nvPr/>
            </p:nvSpPr>
            <p:spPr>
              <a:xfrm>
                <a:off x="6334444" y="5418030"/>
                <a:ext cx="86837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𝐻𝑀</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𝑀𝑂</m:t>
                          </m:r>
                        </m:sub>
                      </m:sSub>
                    </m:oMath>
                  </m:oMathPara>
                </a14:m>
                <a:endParaRPr lang="tr-TR" sz="1350" dirty="0"/>
              </a:p>
            </p:txBody>
          </p:sp>
        </mc:Choice>
        <mc:Fallback xmlns="">
          <p:sp>
            <p:nvSpPr>
              <p:cNvPr id="83" name="TextBox 82">
                <a:extLst>
                  <a:ext uri="{FF2B5EF4-FFF2-40B4-BE49-F238E27FC236}">
                    <a16:creationId xmlns:a16="http://schemas.microsoft.com/office/drawing/2014/main" id="{9EA887B4-AE19-45F0-94AF-9A54E508B217}"/>
                  </a:ext>
                </a:extLst>
              </p:cNvPr>
              <p:cNvSpPr txBox="1">
                <a:spLocks noRot="1" noChangeAspect="1" noMove="1" noResize="1" noEditPoints="1" noAdjustHandles="1" noChangeArrowheads="1" noChangeShapeType="1" noTextEdit="1"/>
              </p:cNvSpPr>
              <p:nvPr/>
            </p:nvSpPr>
            <p:spPr>
              <a:xfrm>
                <a:off x="6334444" y="5418030"/>
                <a:ext cx="868379" cy="207749"/>
              </a:xfrm>
              <a:prstGeom prst="rect">
                <a:avLst/>
              </a:prstGeom>
              <a:blipFill>
                <a:blip r:embed="rId31"/>
                <a:stretch>
                  <a:fillRect l="-2098" r="-699"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F4D08498-DCEB-402A-BDEB-D884EEABEBA2}"/>
                  </a:ext>
                </a:extLst>
              </p:cNvPr>
              <p:cNvSpPr txBox="1"/>
              <p:nvPr/>
            </p:nvSpPr>
            <p:spPr>
              <a:xfrm>
                <a:off x="7046377" y="5688693"/>
                <a:ext cx="1188980"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𝑀𝑂</m:t>
                          </m:r>
                        </m:sub>
                      </m:sSub>
                      <m:r>
                        <a:rPr lang="tr-TR" sz="1350" i="1">
                          <a:latin typeface="Cambria Math" panose="02040503050406030204" pitchFamily="18" charset="0"/>
                        </a:rPr>
                        <m:t>+ </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𝑁𝑂</m:t>
                          </m:r>
                        </m:sub>
                      </m:sSub>
                      <m:r>
                        <a:rPr lang="tr-TR" sz="1350" i="1">
                          <a:latin typeface="Cambria Math" panose="02040503050406030204" pitchFamily="18" charset="0"/>
                        </a:rPr>
                        <m:t>=1</m:t>
                      </m:r>
                    </m:oMath>
                  </m:oMathPara>
                </a14:m>
                <a:endParaRPr lang="tr-TR" sz="1350" dirty="0"/>
              </a:p>
            </p:txBody>
          </p:sp>
        </mc:Choice>
        <mc:Fallback xmlns="">
          <p:sp>
            <p:nvSpPr>
              <p:cNvPr id="84" name="TextBox 83">
                <a:extLst>
                  <a:ext uri="{FF2B5EF4-FFF2-40B4-BE49-F238E27FC236}">
                    <a16:creationId xmlns:a16="http://schemas.microsoft.com/office/drawing/2014/main" id="{F4D08498-DCEB-402A-BDEB-D884EEABEBA2}"/>
                  </a:ext>
                </a:extLst>
              </p:cNvPr>
              <p:cNvSpPr txBox="1">
                <a:spLocks noRot="1" noChangeAspect="1" noMove="1" noResize="1" noEditPoints="1" noAdjustHandles="1" noChangeArrowheads="1" noChangeShapeType="1" noTextEdit="1"/>
              </p:cNvSpPr>
              <p:nvPr/>
            </p:nvSpPr>
            <p:spPr>
              <a:xfrm>
                <a:off x="7046377" y="5688693"/>
                <a:ext cx="1188980" cy="207749"/>
              </a:xfrm>
              <a:prstGeom prst="rect">
                <a:avLst/>
              </a:prstGeom>
              <a:blipFill>
                <a:blip r:embed="rId32"/>
                <a:stretch>
                  <a:fillRect l="-1538" r="-3077" b="-1470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177795DF-F008-4D9A-B117-3A31EAF01BD3}"/>
                  </a:ext>
                </a:extLst>
              </p:cNvPr>
              <p:cNvSpPr txBox="1"/>
              <p:nvPr/>
            </p:nvSpPr>
            <p:spPr>
              <a:xfrm>
                <a:off x="7608178" y="3135805"/>
                <a:ext cx="763479" cy="222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𝐹𝐽</m:t>
                          </m:r>
                        </m:sub>
                      </m:sSub>
                      <m:r>
                        <a:rPr lang="tr-TR" sz="1350" i="1">
                          <a:latin typeface="Cambria Math" panose="02040503050406030204" pitchFamily="18" charset="0"/>
                        </a:rPr>
                        <m:t>=</m:t>
                      </m:r>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𝐸𝐹</m:t>
                          </m:r>
                        </m:sub>
                      </m:sSub>
                    </m:oMath>
                  </m:oMathPara>
                </a14:m>
                <a:endParaRPr lang="tr-TR" sz="1350" dirty="0"/>
              </a:p>
            </p:txBody>
          </p:sp>
        </mc:Choice>
        <mc:Fallback xmlns="">
          <p:sp>
            <p:nvSpPr>
              <p:cNvPr id="85" name="TextBox 84">
                <a:extLst>
                  <a:ext uri="{FF2B5EF4-FFF2-40B4-BE49-F238E27FC236}">
                    <a16:creationId xmlns:a16="http://schemas.microsoft.com/office/drawing/2014/main" id="{177795DF-F008-4D9A-B117-3A31EAF01BD3}"/>
                  </a:ext>
                </a:extLst>
              </p:cNvPr>
              <p:cNvSpPr txBox="1">
                <a:spLocks noRot="1" noChangeAspect="1" noMove="1" noResize="1" noEditPoints="1" noAdjustHandles="1" noChangeArrowheads="1" noChangeShapeType="1" noTextEdit="1"/>
              </p:cNvSpPr>
              <p:nvPr/>
            </p:nvSpPr>
            <p:spPr>
              <a:xfrm>
                <a:off x="7608178" y="3135805"/>
                <a:ext cx="763479" cy="222305"/>
              </a:xfrm>
              <a:prstGeom prst="rect">
                <a:avLst/>
              </a:prstGeom>
              <a:blipFill>
                <a:blip r:embed="rId33"/>
                <a:stretch>
                  <a:fillRect l="-2400" r="-1600" b="-24324"/>
                </a:stretch>
              </a:blipFill>
            </p:spPr>
            <p:txBody>
              <a:bodyPr/>
              <a:lstStyle/>
              <a:p>
                <a:r>
                  <a:rPr lang="tr-TR">
                    <a:noFill/>
                  </a:rPr>
                  <a:t> </a:t>
                </a:r>
              </a:p>
            </p:txBody>
          </p:sp>
        </mc:Fallback>
      </mc:AlternateContent>
      <p:cxnSp>
        <p:nvCxnSpPr>
          <p:cNvPr id="87" name="Straight Arrow Connector 86">
            <a:extLst>
              <a:ext uri="{FF2B5EF4-FFF2-40B4-BE49-F238E27FC236}">
                <a16:creationId xmlns:a16="http://schemas.microsoft.com/office/drawing/2014/main" id="{F3D44706-FB21-4CA4-A35E-898D00A5F9B1}"/>
              </a:ext>
            </a:extLst>
          </p:cNvPr>
          <p:cNvCxnSpPr>
            <a:cxnSpLocks/>
            <a:endCxn id="4" idx="2"/>
          </p:cNvCxnSpPr>
          <p:nvPr/>
        </p:nvCxnSpPr>
        <p:spPr>
          <a:xfrm>
            <a:off x="155543" y="3233520"/>
            <a:ext cx="373095" cy="6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51153B9-9B49-4FF6-9845-E089607B0EC4}"/>
              </a:ext>
            </a:extLst>
          </p:cNvPr>
          <p:cNvSpPr txBox="1"/>
          <p:nvPr/>
        </p:nvSpPr>
        <p:spPr>
          <a:xfrm>
            <a:off x="163173" y="2997305"/>
            <a:ext cx="272832" cy="300082"/>
          </a:xfrm>
          <a:prstGeom prst="rect">
            <a:avLst/>
          </a:prstGeom>
          <a:noFill/>
        </p:spPr>
        <p:txBody>
          <a:bodyPr wrap="none" rtlCol="0">
            <a:spAutoFit/>
          </a:bodyPr>
          <a:lstStyle/>
          <a:p>
            <a:r>
              <a:rPr lang="tr-TR" sz="1350" dirty="0"/>
              <a:t>1</a:t>
            </a:r>
          </a:p>
        </p:txBody>
      </p:sp>
      <p:cxnSp>
        <p:nvCxnSpPr>
          <p:cNvPr id="92" name="Straight Arrow Connector 91">
            <a:extLst>
              <a:ext uri="{FF2B5EF4-FFF2-40B4-BE49-F238E27FC236}">
                <a16:creationId xmlns:a16="http://schemas.microsoft.com/office/drawing/2014/main" id="{6880DBAD-9DCF-4A04-AF20-6E7C75964967}"/>
              </a:ext>
            </a:extLst>
          </p:cNvPr>
          <p:cNvCxnSpPr>
            <a:stCxn id="32" idx="6"/>
          </p:cNvCxnSpPr>
          <p:nvPr/>
        </p:nvCxnSpPr>
        <p:spPr>
          <a:xfrm flipV="1">
            <a:off x="6204175" y="3289971"/>
            <a:ext cx="260228" cy="4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5852D9F-9B23-43C1-B0CA-0689588B5E39}"/>
              </a:ext>
            </a:extLst>
          </p:cNvPr>
          <p:cNvSpPr txBox="1"/>
          <p:nvPr/>
        </p:nvSpPr>
        <p:spPr>
          <a:xfrm>
            <a:off x="6180833" y="3046001"/>
            <a:ext cx="272832" cy="300082"/>
          </a:xfrm>
          <a:prstGeom prst="rect">
            <a:avLst/>
          </a:prstGeom>
          <a:noFill/>
        </p:spPr>
        <p:txBody>
          <a:bodyPr wrap="none" rtlCol="0">
            <a:spAutoFit/>
          </a:bodyPr>
          <a:lstStyle/>
          <a:p>
            <a:r>
              <a:rPr lang="tr-TR" sz="1350" dirty="0"/>
              <a:t>1</a:t>
            </a: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726C5FC-FF01-472C-A6B5-171A9FF35983}"/>
                  </a:ext>
                </a:extLst>
              </p:cNvPr>
              <p:cNvSpPr txBox="1"/>
              <p:nvPr/>
            </p:nvSpPr>
            <p:spPr>
              <a:xfrm>
                <a:off x="5783045" y="1499777"/>
                <a:ext cx="62061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350" i="1">
                              <a:latin typeface="Cambria Math" panose="02040503050406030204" pitchFamily="18" charset="0"/>
                            </a:rPr>
                          </m:ctrlPr>
                        </m:sSubPr>
                        <m:e>
                          <m:r>
                            <a:rPr lang="tr-TR" sz="1350" i="1">
                              <a:latin typeface="Cambria Math" panose="02040503050406030204" pitchFamily="18" charset="0"/>
                            </a:rPr>
                            <m:t>𝑥</m:t>
                          </m:r>
                        </m:e>
                        <m:sub>
                          <m:r>
                            <a:rPr lang="tr-TR" sz="1350" i="1">
                              <a:latin typeface="Cambria Math" panose="02040503050406030204" pitchFamily="18" charset="0"/>
                            </a:rPr>
                            <m:t>𝐴𝐵</m:t>
                          </m:r>
                        </m:sub>
                      </m:sSub>
                      <m:r>
                        <a:rPr lang="tr-TR" sz="1350" i="1">
                          <a:latin typeface="Cambria Math" panose="02040503050406030204" pitchFamily="18" charset="0"/>
                        </a:rPr>
                        <m:t>=1</m:t>
                      </m:r>
                    </m:oMath>
                  </m:oMathPara>
                </a14:m>
                <a:endParaRPr lang="tr-TR" sz="1350" dirty="0"/>
              </a:p>
            </p:txBody>
          </p:sp>
        </mc:Choice>
        <mc:Fallback xmlns="">
          <p:sp>
            <p:nvSpPr>
              <p:cNvPr id="94" name="TextBox 93">
                <a:extLst>
                  <a:ext uri="{FF2B5EF4-FFF2-40B4-BE49-F238E27FC236}">
                    <a16:creationId xmlns:a16="http://schemas.microsoft.com/office/drawing/2014/main" id="{9726C5FC-FF01-472C-A6B5-171A9FF35983}"/>
                  </a:ext>
                </a:extLst>
              </p:cNvPr>
              <p:cNvSpPr txBox="1">
                <a:spLocks noRot="1" noChangeAspect="1" noMove="1" noResize="1" noEditPoints="1" noAdjustHandles="1" noChangeArrowheads="1" noChangeShapeType="1" noTextEdit="1"/>
              </p:cNvSpPr>
              <p:nvPr/>
            </p:nvSpPr>
            <p:spPr>
              <a:xfrm>
                <a:off x="5783045" y="1499777"/>
                <a:ext cx="620619" cy="207749"/>
              </a:xfrm>
              <a:prstGeom prst="rect">
                <a:avLst/>
              </a:prstGeom>
              <a:blipFill>
                <a:blip r:embed="rId34"/>
                <a:stretch>
                  <a:fillRect l="-3960" r="-6931" b="-14706"/>
                </a:stretch>
              </a:blipFill>
            </p:spPr>
            <p:txBody>
              <a:bodyPr/>
              <a:lstStyle/>
              <a:p>
                <a:r>
                  <a:rPr lang="tr-TR">
                    <a:noFill/>
                  </a:rPr>
                  <a:t> </a:t>
                </a:r>
              </a:p>
            </p:txBody>
          </p:sp>
        </mc:Fallback>
      </mc:AlternateContent>
      <p:pic>
        <p:nvPicPr>
          <p:cNvPr id="88" name="Picture 87">
            <a:extLst>
              <a:ext uri="{FF2B5EF4-FFF2-40B4-BE49-F238E27FC236}">
                <a16:creationId xmlns:a16="http://schemas.microsoft.com/office/drawing/2014/main" id="{7C05F74D-F95D-3B66-6162-AADA0EA80901}"/>
              </a:ext>
            </a:extLst>
          </p:cNvPr>
          <p:cNvPicPr>
            <a:picLocks noChangeAspect="1"/>
          </p:cNvPicPr>
          <p:nvPr/>
        </p:nvPicPr>
        <p:blipFill>
          <a:blip r:embed="rId35"/>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7030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3D03A4-93B4-370A-FE83-2CFD4B2BDABB}"/>
              </a:ext>
            </a:extLst>
          </p:cNvPr>
          <p:cNvSpPr>
            <a:spLocks noGrp="1"/>
          </p:cNvSpPr>
          <p:nvPr>
            <p:ph type="ctrTitle"/>
          </p:nvPr>
        </p:nvSpPr>
        <p:spPr/>
        <p:txBody>
          <a:bodyPr/>
          <a:lstStyle/>
          <a:p>
            <a:r>
              <a:rPr lang="tr-TR">
                <a:solidFill>
                  <a:srgbClr val="EA6131"/>
                </a:solidFill>
              </a:rPr>
              <a:t>M</a:t>
            </a:r>
            <a:r>
              <a:rPr lang="tr-TR"/>
              <a:t>inimum </a:t>
            </a:r>
            <a:r>
              <a:rPr lang="tr-TR">
                <a:solidFill>
                  <a:srgbClr val="EA6131"/>
                </a:solidFill>
              </a:rPr>
              <a:t>Y</a:t>
            </a:r>
            <a:r>
              <a:rPr lang="tr-TR"/>
              <a:t>ayılan A</a:t>
            </a:r>
            <a:r>
              <a:rPr lang="tr-TR">
                <a:solidFill>
                  <a:srgbClr val="EA6131"/>
                </a:solidFill>
              </a:rPr>
              <a:t>ğ</a:t>
            </a:r>
            <a:r>
              <a:rPr lang="tr-TR"/>
              <a:t>aç</a:t>
            </a:r>
          </a:p>
        </p:txBody>
      </p:sp>
    </p:spTree>
    <p:extLst>
      <p:ext uri="{BB962C8B-B14F-4D97-AF65-F5344CB8AC3E}">
        <p14:creationId xmlns:p14="http://schemas.microsoft.com/office/powerpoint/2010/main" val="24506919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78187E4-1309-9C59-CE68-6160B259B024}"/>
              </a:ext>
            </a:extLst>
          </p:cNvPr>
          <p:cNvSpPr>
            <a:spLocks noGrp="1"/>
          </p:cNvSpPr>
          <p:nvPr>
            <p:ph idx="1"/>
          </p:nvPr>
        </p:nvSpPr>
        <p:spPr/>
        <p:txBody>
          <a:bodyPr/>
          <a:lstStyle/>
          <a:p>
            <a:endParaRPr lang="tr-TR"/>
          </a:p>
        </p:txBody>
      </p:sp>
      <p:sp>
        <p:nvSpPr>
          <p:cNvPr id="2" name="Başlık 1">
            <a:extLst>
              <a:ext uri="{FF2B5EF4-FFF2-40B4-BE49-F238E27FC236}">
                <a16:creationId xmlns:a16="http://schemas.microsoft.com/office/drawing/2014/main" id="{9A05B838-FC25-BE95-2E64-9C64CE1CA2A5}"/>
              </a:ext>
            </a:extLst>
          </p:cNvPr>
          <p:cNvSpPr>
            <a:spLocks noGrp="1"/>
          </p:cNvSpPr>
          <p:nvPr>
            <p:ph type="title"/>
          </p:nvPr>
        </p:nvSpPr>
        <p:spPr/>
        <p:txBody>
          <a:bodyPr/>
          <a:lstStyle/>
          <a:p>
            <a:endParaRPr lang="tr-TR"/>
          </a:p>
        </p:txBody>
      </p:sp>
      <p:sp>
        <p:nvSpPr>
          <p:cNvPr id="5" name="Oval 4">
            <a:extLst>
              <a:ext uri="{FF2B5EF4-FFF2-40B4-BE49-F238E27FC236}">
                <a16:creationId xmlns:a16="http://schemas.microsoft.com/office/drawing/2014/main" id="{94FFFE44-8D38-49AA-8EB8-EFA123054286}"/>
              </a:ext>
            </a:extLst>
          </p:cNvPr>
          <p:cNvSpPr/>
          <p:nvPr/>
        </p:nvSpPr>
        <p:spPr>
          <a:xfrm>
            <a:off x="946404" y="36190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A</a:t>
            </a:r>
          </a:p>
        </p:txBody>
      </p:sp>
      <p:sp>
        <p:nvSpPr>
          <p:cNvPr id="6" name="Oval 5">
            <a:extLst>
              <a:ext uri="{FF2B5EF4-FFF2-40B4-BE49-F238E27FC236}">
                <a16:creationId xmlns:a16="http://schemas.microsoft.com/office/drawing/2014/main" id="{7822652D-F88D-4501-A304-5A3E1F5D0C80}"/>
              </a:ext>
            </a:extLst>
          </p:cNvPr>
          <p:cNvSpPr/>
          <p:nvPr/>
        </p:nvSpPr>
        <p:spPr>
          <a:xfrm>
            <a:off x="1466858" y="36190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B</a:t>
            </a:r>
          </a:p>
        </p:txBody>
      </p:sp>
      <p:sp>
        <p:nvSpPr>
          <p:cNvPr id="7" name="Oval 6">
            <a:extLst>
              <a:ext uri="{FF2B5EF4-FFF2-40B4-BE49-F238E27FC236}">
                <a16:creationId xmlns:a16="http://schemas.microsoft.com/office/drawing/2014/main" id="{7446B044-A67B-4748-AAF2-955D77038AA8}"/>
              </a:ext>
            </a:extLst>
          </p:cNvPr>
          <p:cNvSpPr/>
          <p:nvPr/>
        </p:nvSpPr>
        <p:spPr>
          <a:xfrm>
            <a:off x="2072759" y="36190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C</a:t>
            </a:r>
          </a:p>
        </p:txBody>
      </p:sp>
      <p:sp>
        <p:nvSpPr>
          <p:cNvPr id="8" name="Oval 7">
            <a:extLst>
              <a:ext uri="{FF2B5EF4-FFF2-40B4-BE49-F238E27FC236}">
                <a16:creationId xmlns:a16="http://schemas.microsoft.com/office/drawing/2014/main" id="{303BD408-A47A-47EC-A577-58E001B36578}"/>
              </a:ext>
            </a:extLst>
          </p:cNvPr>
          <p:cNvSpPr/>
          <p:nvPr/>
        </p:nvSpPr>
        <p:spPr>
          <a:xfrm>
            <a:off x="2864187" y="297230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I</a:t>
            </a:r>
          </a:p>
        </p:txBody>
      </p:sp>
      <p:sp>
        <p:nvSpPr>
          <p:cNvPr id="9" name="Oval 8">
            <a:extLst>
              <a:ext uri="{FF2B5EF4-FFF2-40B4-BE49-F238E27FC236}">
                <a16:creationId xmlns:a16="http://schemas.microsoft.com/office/drawing/2014/main" id="{ECFB5502-E16E-4729-AF3F-3CA14A3B9E03}"/>
              </a:ext>
            </a:extLst>
          </p:cNvPr>
          <p:cNvSpPr/>
          <p:nvPr/>
        </p:nvSpPr>
        <p:spPr>
          <a:xfrm>
            <a:off x="2691976" y="36190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E</a:t>
            </a:r>
          </a:p>
        </p:txBody>
      </p:sp>
      <p:sp>
        <p:nvSpPr>
          <p:cNvPr id="10" name="Oval 9">
            <a:extLst>
              <a:ext uri="{FF2B5EF4-FFF2-40B4-BE49-F238E27FC236}">
                <a16:creationId xmlns:a16="http://schemas.microsoft.com/office/drawing/2014/main" id="{00779ACA-1DA0-4881-AB79-5CB3A317BCA1}"/>
              </a:ext>
            </a:extLst>
          </p:cNvPr>
          <p:cNvSpPr/>
          <p:nvPr/>
        </p:nvSpPr>
        <p:spPr>
          <a:xfrm>
            <a:off x="2864188" y="4247660"/>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D</a:t>
            </a:r>
          </a:p>
        </p:txBody>
      </p:sp>
      <p:sp>
        <p:nvSpPr>
          <p:cNvPr id="11" name="Oval 10">
            <a:extLst>
              <a:ext uri="{FF2B5EF4-FFF2-40B4-BE49-F238E27FC236}">
                <a16:creationId xmlns:a16="http://schemas.microsoft.com/office/drawing/2014/main" id="{B3E94148-2AF9-429C-9290-4FC81B135775}"/>
              </a:ext>
            </a:extLst>
          </p:cNvPr>
          <p:cNvSpPr/>
          <p:nvPr/>
        </p:nvSpPr>
        <p:spPr>
          <a:xfrm>
            <a:off x="3690714" y="42496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G</a:t>
            </a:r>
          </a:p>
        </p:txBody>
      </p:sp>
      <p:sp>
        <p:nvSpPr>
          <p:cNvPr id="12" name="Oval 11">
            <a:extLst>
              <a:ext uri="{FF2B5EF4-FFF2-40B4-BE49-F238E27FC236}">
                <a16:creationId xmlns:a16="http://schemas.microsoft.com/office/drawing/2014/main" id="{CA8AB872-B2DE-4A57-ACCC-944FE3DD3C41}"/>
              </a:ext>
            </a:extLst>
          </p:cNvPr>
          <p:cNvSpPr/>
          <p:nvPr/>
        </p:nvSpPr>
        <p:spPr>
          <a:xfrm>
            <a:off x="4374501" y="2986177"/>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J</a:t>
            </a:r>
          </a:p>
        </p:txBody>
      </p:sp>
      <p:cxnSp>
        <p:nvCxnSpPr>
          <p:cNvPr id="13" name="Straight Arrow Connector 12">
            <a:extLst>
              <a:ext uri="{FF2B5EF4-FFF2-40B4-BE49-F238E27FC236}">
                <a16:creationId xmlns:a16="http://schemas.microsoft.com/office/drawing/2014/main" id="{DD7A4A88-97FC-4D42-A6D5-9BECF93ABA87}"/>
              </a:ext>
            </a:extLst>
          </p:cNvPr>
          <p:cNvCxnSpPr>
            <a:stCxn id="5" idx="6"/>
            <a:endCxn id="6" idx="2"/>
          </p:cNvCxnSpPr>
          <p:nvPr/>
        </p:nvCxnSpPr>
        <p:spPr>
          <a:xfrm>
            <a:off x="1210099" y="3758036"/>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208BF9C-80CB-47EA-B055-9454400CEAB9}"/>
              </a:ext>
            </a:extLst>
          </p:cNvPr>
          <p:cNvCxnSpPr>
            <a:stCxn id="6" idx="6"/>
            <a:endCxn id="7" idx="2"/>
          </p:cNvCxnSpPr>
          <p:nvPr/>
        </p:nvCxnSpPr>
        <p:spPr>
          <a:xfrm>
            <a:off x="1730553" y="3758036"/>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DCEC2C-3258-4BD3-BDF2-663E5252D5D8}"/>
              </a:ext>
            </a:extLst>
          </p:cNvPr>
          <p:cNvCxnSpPr>
            <a:cxnSpLocks/>
            <a:stCxn id="7" idx="7"/>
            <a:endCxn id="8" idx="3"/>
          </p:cNvCxnSpPr>
          <p:nvPr/>
        </p:nvCxnSpPr>
        <p:spPr>
          <a:xfrm flipV="1">
            <a:off x="2297836" y="3209522"/>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F03599-B8BA-4059-AEB9-2B53E6E933C8}"/>
              </a:ext>
            </a:extLst>
          </p:cNvPr>
          <p:cNvCxnSpPr>
            <a:stCxn id="7" idx="5"/>
            <a:endCxn id="10" idx="2"/>
          </p:cNvCxnSpPr>
          <p:nvPr/>
        </p:nvCxnSpPr>
        <p:spPr>
          <a:xfrm>
            <a:off x="2297836" y="3856293"/>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0E23E5-AD70-48AA-9E7D-32C1ADAD9A71}"/>
              </a:ext>
            </a:extLst>
          </p:cNvPr>
          <p:cNvCxnSpPr>
            <a:stCxn id="7" idx="6"/>
            <a:endCxn id="9" idx="2"/>
          </p:cNvCxnSpPr>
          <p:nvPr/>
        </p:nvCxnSpPr>
        <p:spPr>
          <a:xfrm>
            <a:off x="2336453" y="3758036"/>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F65F812-D697-4B6F-81C6-B34590771DC4}"/>
              </a:ext>
            </a:extLst>
          </p:cNvPr>
          <p:cNvSpPr/>
          <p:nvPr/>
        </p:nvSpPr>
        <p:spPr>
          <a:xfrm>
            <a:off x="3360437" y="346193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F</a:t>
            </a:r>
          </a:p>
        </p:txBody>
      </p:sp>
      <p:cxnSp>
        <p:nvCxnSpPr>
          <p:cNvPr id="19" name="Straight Arrow Connector 18">
            <a:extLst>
              <a:ext uri="{FF2B5EF4-FFF2-40B4-BE49-F238E27FC236}">
                <a16:creationId xmlns:a16="http://schemas.microsoft.com/office/drawing/2014/main" id="{8CB38B97-7A3B-4DAF-903E-D3A21EE64FFA}"/>
              </a:ext>
            </a:extLst>
          </p:cNvPr>
          <p:cNvCxnSpPr>
            <a:stCxn id="9" idx="6"/>
            <a:endCxn id="18" idx="2"/>
          </p:cNvCxnSpPr>
          <p:nvPr/>
        </p:nvCxnSpPr>
        <p:spPr>
          <a:xfrm flipV="1">
            <a:off x="2955671" y="3600891"/>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395B691-09B8-44C7-BF86-FC10BEE5B5AA}"/>
              </a:ext>
            </a:extLst>
          </p:cNvPr>
          <p:cNvSpPr/>
          <p:nvPr/>
        </p:nvSpPr>
        <p:spPr>
          <a:xfrm>
            <a:off x="4385391" y="4049647"/>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H</a:t>
            </a:r>
          </a:p>
        </p:txBody>
      </p:sp>
      <p:cxnSp>
        <p:nvCxnSpPr>
          <p:cNvPr id="21" name="Straight Arrow Connector 20">
            <a:extLst>
              <a:ext uri="{FF2B5EF4-FFF2-40B4-BE49-F238E27FC236}">
                <a16:creationId xmlns:a16="http://schemas.microsoft.com/office/drawing/2014/main" id="{4517B103-4658-4462-AE9A-C552A8BFE9DA}"/>
              </a:ext>
            </a:extLst>
          </p:cNvPr>
          <p:cNvCxnSpPr>
            <a:stCxn id="9" idx="6"/>
            <a:endCxn id="20" idx="2"/>
          </p:cNvCxnSpPr>
          <p:nvPr/>
        </p:nvCxnSpPr>
        <p:spPr>
          <a:xfrm>
            <a:off x="2955670" y="3758035"/>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66D8EED-FE50-4A11-9F77-3A3F169C4D3F}"/>
              </a:ext>
            </a:extLst>
          </p:cNvPr>
          <p:cNvCxnSpPr>
            <a:stCxn id="10" idx="6"/>
            <a:endCxn id="11" idx="2"/>
          </p:cNvCxnSpPr>
          <p:nvPr/>
        </p:nvCxnSpPr>
        <p:spPr>
          <a:xfrm>
            <a:off x="3127883" y="4386617"/>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A65668C-4DFA-43C9-98C2-AA1EF637073E}"/>
              </a:ext>
            </a:extLst>
          </p:cNvPr>
          <p:cNvCxnSpPr>
            <a:stCxn id="11" idx="6"/>
            <a:endCxn id="20" idx="2"/>
          </p:cNvCxnSpPr>
          <p:nvPr/>
        </p:nvCxnSpPr>
        <p:spPr>
          <a:xfrm flipV="1">
            <a:off x="3954408" y="4188603"/>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6C3535-903C-4171-9096-0878BE1B6103}"/>
              </a:ext>
            </a:extLst>
          </p:cNvPr>
          <p:cNvCxnSpPr>
            <a:stCxn id="8" idx="6"/>
            <a:endCxn id="12" idx="2"/>
          </p:cNvCxnSpPr>
          <p:nvPr/>
        </p:nvCxnSpPr>
        <p:spPr>
          <a:xfrm>
            <a:off x="3127882" y="3111265"/>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0B80F2-49D5-45CF-BDA8-5A9FE7773D83}"/>
              </a:ext>
            </a:extLst>
          </p:cNvPr>
          <p:cNvCxnSpPr>
            <a:stCxn id="18" idx="6"/>
            <a:endCxn id="12" idx="2"/>
          </p:cNvCxnSpPr>
          <p:nvPr/>
        </p:nvCxnSpPr>
        <p:spPr>
          <a:xfrm flipV="1">
            <a:off x="3624132" y="3125134"/>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A42B483-E578-47ED-9D5A-0AFAD60112C1}"/>
              </a:ext>
            </a:extLst>
          </p:cNvPr>
          <p:cNvSpPr/>
          <p:nvPr/>
        </p:nvSpPr>
        <p:spPr>
          <a:xfrm>
            <a:off x="5073621" y="328216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K</a:t>
            </a:r>
          </a:p>
        </p:txBody>
      </p:sp>
      <p:sp>
        <p:nvSpPr>
          <p:cNvPr id="27" name="Oval 26">
            <a:extLst>
              <a:ext uri="{FF2B5EF4-FFF2-40B4-BE49-F238E27FC236}">
                <a16:creationId xmlns:a16="http://schemas.microsoft.com/office/drawing/2014/main" id="{793BD97C-43DD-46FA-9D5C-901DEFE11570}"/>
              </a:ext>
            </a:extLst>
          </p:cNvPr>
          <p:cNvSpPr/>
          <p:nvPr/>
        </p:nvSpPr>
        <p:spPr>
          <a:xfrm>
            <a:off x="5073622" y="270826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L</a:t>
            </a:r>
          </a:p>
        </p:txBody>
      </p:sp>
      <p:sp>
        <p:nvSpPr>
          <p:cNvPr id="28" name="Oval 27">
            <a:extLst>
              <a:ext uri="{FF2B5EF4-FFF2-40B4-BE49-F238E27FC236}">
                <a16:creationId xmlns:a16="http://schemas.microsoft.com/office/drawing/2014/main" id="{230A7BD4-AD3B-4ECE-BE2C-E12627D12107}"/>
              </a:ext>
            </a:extLst>
          </p:cNvPr>
          <p:cNvSpPr/>
          <p:nvPr/>
        </p:nvSpPr>
        <p:spPr>
          <a:xfrm>
            <a:off x="5828013" y="297144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N</a:t>
            </a:r>
          </a:p>
        </p:txBody>
      </p:sp>
      <p:cxnSp>
        <p:nvCxnSpPr>
          <p:cNvPr id="29" name="Straight Arrow Connector 28">
            <a:extLst>
              <a:ext uri="{FF2B5EF4-FFF2-40B4-BE49-F238E27FC236}">
                <a16:creationId xmlns:a16="http://schemas.microsoft.com/office/drawing/2014/main" id="{3D004131-29D0-419B-99B1-EC4360CAC39A}"/>
              </a:ext>
            </a:extLst>
          </p:cNvPr>
          <p:cNvCxnSpPr>
            <a:stCxn id="12" idx="6"/>
            <a:endCxn id="27" idx="2"/>
          </p:cNvCxnSpPr>
          <p:nvPr/>
        </p:nvCxnSpPr>
        <p:spPr>
          <a:xfrm flipV="1">
            <a:off x="4638196" y="2847220"/>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12767AF-573E-42E4-8FC0-0D93266BFB4C}"/>
              </a:ext>
            </a:extLst>
          </p:cNvPr>
          <p:cNvCxnSpPr>
            <a:stCxn id="12" idx="6"/>
            <a:endCxn id="26" idx="2"/>
          </p:cNvCxnSpPr>
          <p:nvPr/>
        </p:nvCxnSpPr>
        <p:spPr>
          <a:xfrm>
            <a:off x="4638196" y="3125133"/>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2333D74-77FF-44F6-91FB-793D89B5C4F8}"/>
              </a:ext>
            </a:extLst>
          </p:cNvPr>
          <p:cNvCxnSpPr>
            <a:stCxn id="27" idx="6"/>
            <a:endCxn id="28" idx="2"/>
          </p:cNvCxnSpPr>
          <p:nvPr/>
        </p:nvCxnSpPr>
        <p:spPr>
          <a:xfrm>
            <a:off x="5337317" y="2847221"/>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DC45FDF-C07E-4563-AB54-EACBDE6BEDAB}"/>
              </a:ext>
            </a:extLst>
          </p:cNvPr>
          <p:cNvCxnSpPr>
            <a:stCxn id="26" idx="6"/>
            <a:endCxn id="28" idx="2"/>
          </p:cNvCxnSpPr>
          <p:nvPr/>
        </p:nvCxnSpPr>
        <p:spPr>
          <a:xfrm flipV="1">
            <a:off x="5337316" y="3110399"/>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6FFC7D1D-8EB1-4372-A88E-5A5A4314ADBC}"/>
              </a:ext>
            </a:extLst>
          </p:cNvPr>
          <p:cNvSpPr/>
          <p:nvPr/>
        </p:nvSpPr>
        <p:spPr>
          <a:xfrm>
            <a:off x="6358247" y="367372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O</a:t>
            </a:r>
          </a:p>
        </p:txBody>
      </p:sp>
      <p:sp>
        <p:nvSpPr>
          <p:cNvPr id="34" name="Oval 33">
            <a:extLst>
              <a:ext uri="{FF2B5EF4-FFF2-40B4-BE49-F238E27FC236}">
                <a16:creationId xmlns:a16="http://schemas.microsoft.com/office/drawing/2014/main" id="{E2C0A5F0-8872-4607-9A56-BDFEA754C2EE}"/>
              </a:ext>
            </a:extLst>
          </p:cNvPr>
          <p:cNvSpPr/>
          <p:nvPr/>
        </p:nvSpPr>
        <p:spPr>
          <a:xfrm>
            <a:off x="5073621" y="4049647"/>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25" dirty="0"/>
              <a:t>M</a:t>
            </a:r>
          </a:p>
        </p:txBody>
      </p:sp>
      <p:cxnSp>
        <p:nvCxnSpPr>
          <p:cNvPr id="35" name="Straight Arrow Connector 34">
            <a:extLst>
              <a:ext uri="{FF2B5EF4-FFF2-40B4-BE49-F238E27FC236}">
                <a16:creationId xmlns:a16="http://schemas.microsoft.com/office/drawing/2014/main" id="{0BAA3B86-60F5-4FBF-A9AB-BD3A4B8E0006}"/>
              </a:ext>
            </a:extLst>
          </p:cNvPr>
          <p:cNvCxnSpPr>
            <a:stCxn id="20" idx="6"/>
            <a:endCxn id="34" idx="2"/>
          </p:cNvCxnSpPr>
          <p:nvPr/>
        </p:nvCxnSpPr>
        <p:spPr>
          <a:xfrm>
            <a:off x="4649086" y="4188603"/>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9F8448A-0BBB-4A90-83DC-A0C44C0F334E}"/>
              </a:ext>
            </a:extLst>
          </p:cNvPr>
          <p:cNvCxnSpPr>
            <a:stCxn id="34" idx="6"/>
            <a:endCxn id="33" idx="2"/>
          </p:cNvCxnSpPr>
          <p:nvPr/>
        </p:nvCxnSpPr>
        <p:spPr>
          <a:xfrm flipV="1">
            <a:off x="5337316" y="3812680"/>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2DD22AD-22E8-408F-BB2E-463D6630CA61}"/>
              </a:ext>
            </a:extLst>
          </p:cNvPr>
          <p:cNvCxnSpPr>
            <a:stCxn id="28" idx="5"/>
            <a:endCxn id="33" idx="2"/>
          </p:cNvCxnSpPr>
          <p:nvPr/>
        </p:nvCxnSpPr>
        <p:spPr>
          <a:xfrm>
            <a:off x="6053090" y="3208655"/>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69178A9-BA2D-4E2C-9488-E9E021FE15E8}"/>
              </a:ext>
            </a:extLst>
          </p:cNvPr>
          <p:cNvSpPr txBox="1"/>
          <p:nvPr/>
        </p:nvSpPr>
        <p:spPr>
          <a:xfrm>
            <a:off x="5586169" y="3869444"/>
            <a:ext cx="237566" cy="219291"/>
          </a:xfrm>
          <a:prstGeom prst="rect">
            <a:avLst/>
          </a:prstGeom>
          <a:noFill/>
        </p:spPr>
        <p:txBody>
          <a:bodyPr wrap="none" rtlCol="0">
            <a:spAutoFit/>
          </a:bodyPr>
          <a:lstStyle/>
          <a:p>
            <a:r>
              <a:rPr lang="tr-TR" sz="825" dirty="0"/>
              <a:t>5</a:t>
            </a:r>
          </a:p>
        </p:txBody>
      </p:sp>
      <p:sp>
        <p:nvSpPr>
          <p:cNvPr id="39" name="TextBox 38">
            <a:extLst>
              <a:ext uri="{FF2B5EF4-FFF2-40B4-BE49-F238E27FC236}">
                <a16:creationId xmlns:a16="http://schemas.microsoft.com/office/drawing/2014/main" id="{DD4B62F4-DAE3-4477-8F79-0F0F0F72BEF3}"/>
              </a:ext>
            </a:extLst>
          </p:cNvPr>
          <p:cNvSpPr txBox="1"/>
          <p:nvPr/>
        </p:nvSpPr>
        <p:spPr>
          <a:xfrm>
            <a:off x="1806001" y="3600891"/>
            <a:ext cx="237566" cy="219291"/>
          </a:xfrm>
          <a:prstGeom prst="rect">
            <a:avLst/>
          </a:prstGeom>
          <a:noFill/>
        </p:spPr>
        <p:txBody>
          <a:bodyPr wrap="none" rtlCol="0">
            <a:spAutoFit/>
          </a:bodyPr>
          <a:lstStyle/>
          <a:p>
            <a:r>
              <a:rPr lang="tr-TR" sz="825" dirty="0"/>
              <a:t>4</a:t>
            </a:r>
          </a:p>
        </p:txBody>
      </p:sp>
      <p:sp>
        <p:nvSpPr>
          <p:cNvPr id="40" name="TextBox 39">
            <a:extLst>
              <a:ext uri="{FF2B5EF4-FFF2-40B4-BE49-F238E27FC236}">
                <a16:creationId xmlns:a16="http://schemas.microsoft.com/office/drawing/2014/main" id="{58EA241B-8C38-401B-906E-F8955955380B}"/>
              </a:ext>
            </a:extLst>
          </p:cNvPr>
          <p:cNvSpPr txBox="1"/>
          <p:nvPr/>
        </p:nvSpPr>
        <p:spPr>
          <a:xfrm>
            <a:off x="2406957" y="3302919"/>
            <a:ext cx="237566" cy="219291"/>
          </a:xfrm>
          <a:prstGeom prst="rect">
            <a:avLst/>
          </a:prstGeom>
          <a:noFill/>
        </p:spPr>
        <p:txBody>
          <a:bodyPr wrap="none" rtlCol="0">
            <a:spAutoFit/>
          </a:bodyPr>
          <a:lstStyle/>
          <a:p>
            <a:r>
              <a:rPr lang="tr-TR" sz="825" dirty="0"/>
              <a:t>6</a:t>
            </a:r>
          </a:p>
        </p:txBody>
      </p:sp>
      <p:sp>
        <p:nvSpPr>
          <p:cNvPr id="41" name="TextBox 40">
            <a:extLst>
              <a:ext uri="{FF2B5EF4-FFF2-40B4-BE49-F238E27FC236}">
                <a16:creationId xmlns:a16="http://schemas.microsoft.com/office/drawing/2014/main" id="{09461EFF-61AD-443C-AA1E-A57EAAC647F7}"/>
              </a:ext>
            </a:extLst>
          </p:cNvPr>
          <p:cNvSpPr txBox="1"/>
          <p:nvPr/>
        </p:nvSpPr>
        <p:spPr>
          <a:xfrm>
            <a:off x="2417676" y="3599761"/>
            <a:ext cx="237566" cy="219291"/>
          </a:xfrm>
          <a:prstGeom prst="rect">
            <a:avLst/>
          </a:prstGeom>
          <a:noFill/>
        </p:spPr>
        <p:txBody>
          <a:bodyPr wrap="none" rtlCol="0">
            <a:spAutoFit/>
          </a:bodyPr>
          <a:lstStyle/>
          <a:p>
            <a:r>
              <a:rPr lang="tr-TR" sz="825" dirty="0"/>
              <a:t>3</a:t>
            </a:r>
          </a:p>
        </p:txBody>
      </p:sp>
      <p:sp>
        <p:nvSpPr>
          <p:cNvPr id="42" name="TextBox 41">
            <a:extLst>
              <a:ext uri="{FF2B5EF4-FFF2-40B4-BE49-F238E27FC236}">
                <a16:creationId xmlns:a16="http://schemas.microsoft.com/office/drawing/2014/main" id="{A0C0D8E5-78EE-4315-99E5-E18FC94100AD}"/>
              </a:ext>
            </a:extLst>
          </p:cNvPr>
          <p:cNvSpPr txBox="1"/>
          <p:nvPr/>
        </p:nvSpPr>
        <p:spPr>
          <a:xfrm>
            <a:off x="2542768" y="4000642"/>
            <a:ext cx="237566" cy="219291"/>
          </a:xfrm>
          <a:prstGeom prst="rect">
            <a:avLst/>
          </a:prstGeom>
          <a:noFill/>
        </p:spPr>
        <p:txBody>
          <a:bodyPr wrap="none" rtlCol="0">
            <a:spAutoFit/>
          </a:bodyPr>
          <a:lstStyle/>
          <a:p>
            <a:r>
              <a:rPr lang="tr-TR" sz="825" dirty="0"/>
              <a:t>7</a:t>
            </a:r>
          </a:p>
        </p:txBody>
      </p:sp>
      <p:sp>
        <p:nvSpPr>
          <p:cNvPr id="43" name="TextBox 42">
            <a:extLst>
              <a:ext uri="{FF2B5EF4-FFF2-40B4-BE49-F238E27FC236}">
                <a16:creationId xmlns:a16="http://schemas.microsoft.com/office/drawing/2014/main" id="{191DF088-B4D3-41F6-ADF2-1DC55047CF31}"/>
              </a:ext>
            </a:extLst>
          </p:cNvPr>
          <p:cNvSpPr txBox="1"/>
          <p:nvPr/>
        </p:nvSpPr>
        <p:spPr>
          <a:xfrm>
            <a:off x="3471817" y="2960225"/>
            <a:ext cx="237566" cy="219291"/>
          </a:xfrm>
          <a:prstGeom prst="rect">
            <a:avLst/>
          </a:prstGeom>
          <a:noFill/>
        </p:spPr>
        <p:txBody>
          <a:bodyPr wrap="none" rtlCol="0">
            <a:spAutoFit/>
          </a:bodyPr>
          <a:lstStyle/>
          <a:p>
            <a:r>
              <a:rPr lang="tr-TR" sz="825" dirty="0"/>
              <a:t>4</a:t>
            </a:r>
          </a:p>
        </p:txBody>
      </p:sp>
      <p:sp>
        <p:nvSpPr>
          <p:cNvPr id="44" name="TextBox 43">
            <a:extLst>
              <a:ext uri="{FF2B5EF4-FFF2-40B4-BE49-F238E27FC236}">
                <a16:creationId xmlns:a16="http://schemas.microsoft.com/office/drawing/2014/main" id="{C4B58E79-2A58-47F7-B354-302609DCE30C}"/>
              </a:ext>
            </a:extLst>
          </p:cNvPr>
          <p:cNvSpPr txBox="1"/>
          <p:nvPr/>
        </p:nvSpPr>
        <p:spPr>
          <a:xfrm>
            <a:off x="3072718" y="3514903"/>
            <a:ext cx="237566" cy="219291"/>
          </a:xfrm>
          <a:prstGeom prst="rect">
            <a:avLst/>
          </a:prstGeom>
          <a:noFill/>
        </p:spPr>
        <p:txBody>
          <a:bodyPr wrap="none" rtlCol="0">
            <a:spAutoFit/>
          </a:bodyPr>
          <a:lstStyle/>
          <a:p>
            <a:r>
              <a:rPr lang="tr-TR" sz="825" dirty="0"/>
              <a:t>6</a:t>
            </a:r>
          </a:p>
        </p:txBody>
      </p:sp>
      <p:sp>
        <p:nvSpPr>
          <p:cNvPr id="45" name="TextBox 44">
            <a:extLst>
              <a:ext uri="{FF2B5EF4-FFF2-40B4-BE49-F238E27FC236}">
                <a16:creationId xmlns:a16="http://schemas.microsoft.com/office/drawing/2014/main" id="{091D39EE-F344-4512-8F1E-8F301ABCD870}"/>
              </a:ext>
            </a:extLst>
          </p:cNvPr>
          <p:cNvSpPr txBox="1"/>
          <p:nvPr/>
        </p:nvSpPr>
        <p:spPr>
          <a:xfrm>
            <a:off x="3987550" y="4170271"/>
            <a:ext cx="237566" cy="219291"/>
          </a:xfrm>
          <a:prstGeom prst="rect">
            <a:avLst/>
          </a:prstGeom>
          <a:noFill/>
        </p:spPr>
        <p:txBody>
          <a:bodyPr wrap="none" rtlCol="0">
            <a:spAutoFit/>
          </a:bodyPr>
          <a:lstStyle/>
          <a:p>
            <a:r>
              <a:rPr lang="tr-TR" sz="825" dirty="0"/>
              <a:t>1</a:t>
            </a:r>
          </a:p>
        </p:txBody>
      </p:sp>
      <p:sp>
        <p:nvSpPr>
          <p:cNvPr id="46" name="TextBox 45">
            <a:extLst>
              <a:ext uri="{FF2B5EF4-FFF2-40B4-BE49-F238E27FC236}">
                <a16:creationId xmlns:a16="http://schemas.microsoft.com/office/drawing/2014/main" id="{BB03AE10-024B-4A43-8023-5E067E481C3A}"/>
              </a:ext>
            </a:extLst>
          </p:cNvPr>
          <p:cNvSpPr txBox="1"/>
          <p:nvPr/>
        </p:nvSpPr>
        <p:spPr>
          <a:xfrm>
            <a:off x="3775138" y="3869445"/>
            <a:ext cx="237566" cy="219291"/>
          </a:xfrm>
          <a:prstGeom prst="rect">
            <a:avLst/>
          </a:prstGeom>
          <a:noFill/>
        </p:spPr>
        <p:txBody>
          <a:bodyPr wrap="none" rtlCol="0">
            <a:spAutoFit/>
          </a:bodyPr>
          <a:lstStyle/>
          <a:p>
            <a:r>
              <a:rPr lang="tr-TR" sz="825" dirty="0"/>
              <a:t>5</a:t>
            </a:r>
          </a:p>
        </p:txBody>
      </p:sp>
      <p:sp>
        <p:nvSpPr>
          <p:cNvPr id="47" name="TextBox 46">
            <a:extLst>
              <a:ext uri="{FF2B5EF4-FFF2-40B4-BE49-F238E27FC236}">
                <a16:creationId xmlns:a16="http://schemas.microsoft.com/office/drawing/2014/main" id="{FB1E0DEE-16C5-4DC9-BB22-9399F3E88A1B}"/>
              </a:ext>
            </a:extLst>
          </p:cNvPr>
          <p:cNvSpPr txBox="1"/>
          <p:nvPr/>
        </p:nvSpPr>
        <p:spPr>
          <a:xfrm>
            <a:off x="4744363" y="4026044"/>
            <a:ext cx="237566" cy="219291"/>
          </a:xfrm>
          <a:prstGeom prst="rect">
            <a:avLst/>
          </a:prstGeom>
          <a:noFill/>
        </p:spPr>
        <p:txBody>
          <a:bodyPr wrap="none" rtlCol="0">
            <a:spAutoFit/>
          </a:bodyPr>
          <a:lstStyle/>
          <a:p>
            <a:r>
              <a:rPr lang="tr-TR" sz="825" dirty="0"/>
              <a:t>2</a:t>
            </a:r>
          </a:p>
        </p:txBody>
      </p:sp>
      <p:sp>
        <p:nvSpPr>
          <p:cNvPr id="48" name="TextBox 47">
            <a:extLst>
              <a:ext uri="{FF2B5EF4-FFF2-40B4-BE49-F238E27FC236}">
                <a16:creationId xmlns:a16="http://schemas.microsoft.com/office/drawing/2014/main" id="{9A9A9FFB-2FD9-472C-B573-5C40FB8E25DC}"/>
              </a:ext>
            </a:extLst>
          </p:cNvPr>
          <p:cNvSpPr txBox="1"/>
          <p:nvPr/>
        </p:nvSpPr>
        <p:spPr>
          <a:xfrm>
            <a:off x="1209527" y="3600220"/>
            <a:ext cx="237566" cy="219291"/>
          </a:xfrm>
          <a:prstGeom prst="rect">
            <a:avLst/>
          </a:prstGeom>
          <a:noFill/>
        </p:spPr>
        <p:txBody>
          <a:bodyPr wrap="none" rtlCol="0">
            <a:spAutoFit/>
          </a:bodyPr>
          <a:lstStyle/>
          <a:p>
            <a:r>
              <a:rPr lang="tr-TR" sz="825" dirty="0"/>
              <a:t>2</a:t>
            </a:r>
          </a:p>
        </p:txBody>
      </p:sp>
      <p:sp>
        <p:nvSpPr>
          <p:cNvPr id="49" name="TextBox 48">
            <a:extLst>
              <a:ext uri="{FF2B5EF4-FFF2-40B4-BE49-F238E27FC236}">
                <a16:creationId xmlns:a16="http://schemas.microsoft.com/office/drawing/2014/main" id="{831871B2-39BF-442F-B0ED-DA92BF4D22F7}"/>
              </a:ext>
            </a:extLst>
          </p:cNvPr>
          <p:cNvSpPr txBox="1"/>
          <p:nvPr/>
        </p:nvSpPr>
        <p:spPr>
          <a:xfrm>
            <a:off x="4744364" y="2778428"/>
            <a:ext cx="290464" cy="219291"/>
          </a:xfrm>
          <a:prstGeom prst="rect">
            <a:avLst/>
          </a:prstGeom>
          <a:noFill/>
        </p:spPr>
        <p:txBody>
          <a:bodyPr wrap="none" rtlCol="0">
            <a:spAutoFit/>
          </a:bodyPr>
          <a:lstStyle/>
          <a:p>
            <a:r>
              <a:rPr lang="tr-TR" sz="825" dirty="0"/>
              <a:t>10</a:t>
            </a:r>
          </a:p>
        </p:txBody>
      </p:sp>
      <p:sp>
        <p:nvSpPr>
          <p:cNvPr id="50" name="TextBox 49">
            <a:extLst>
              <a:ext uri="{FF2B5EF4-FFF2-40B4-BE49-F238E27FC236}">
                <a16:creationId xmlns:a16="http://schemas.microsoft.com/office/drawing/2014/main" id="{3A755FDA-E0A1-4526-A9F3-928FA41A058C}"/>
              </a:ext>
            </a:extLst>
          </p:cNvPr>
          <p:cNvSpPr txBox="1"/>
          <p:nvPr/>
        </p:nvSpPr>
        <p:spPr>
          <a:xfrm>
            <a:off x="4806470" y="3099773"/>
            <a:ext cx="237566" cy="219291"/>
          </a:xfrm>
          <a:prstGeom prst="rect">
            <a:avLst/>
          </a:prstGeom>
          <a:noFill/>
        </p:spPr>
        <p:txBody>
          <a:bodyPr wrap="none" rtlCol="0">
            <a:spAutoFit/>
          </a:bodyPr>
          <a:lstStyle/>
          <a:p>
            <a:r>
              <a:rPr lang="tr-TR" sz="825" dirty="0"/>
              <a:t>2</a:t>
            </a:r>
          </a:p>
        </p:txBody>
      </p:sp>
      <p:sp>
        <p:nvSpPr>
          <p:cNvPr id="51" name="TextBox 50">
            <a:extLst>
              <a:ext uri="{FF2B5EF4-FFF2-40B4-BE49-F238E27FC236}">
                <a16:creationId xmlns:a16="http://schemas.microsoft.com/office/drawing/2014/main" id="{30FB74D8-5F39-4BA0-BF21-365B6D2E9C48}"/>
              </a:ext>
            </a:extLst>
          </p:cNvPr>
          <p:cNvSpPr txBox="1"/>
          <p:nvPr/>
        </p:nvSpPr>
        <p:spPr>
          <a:xfrm>
            <a:off x="5543767" y="2791240"/>
            <a:ext cx="237566" cy="219291"/>
          </a:xfrm>
          <a:prstGeom prst="rect">
            <a:avLst/>
          </a:prstGeom>
          <a:noFill/>
        </p:spPr>
        <p:txBody>
          <a:bodyPr wrap="none" rtlCol="0">
            <a:spAutoFit/>
          </a:bodyPr>
          <a:lstStyle/>
          <a:p>
            <a:r>
              <a:rPr lang="tr-TR" sz="825" dirty="0"/>
              <a:t>2</a:t>
            </a:r>
          </a:p>
        </p:txBody>
      </p:sp>
      <p:sp>
        <p:nvSpPr>
          <p:cNvPr id="52" name="TextBox 51">
            <a:extLst>
              <a:ext uri="{FF2B5EF4-FFF2-40B4-BE49-F238E27FC236}">
                <a16:creationId xmlns:a16="http://schemas.microsoft.com/office/drawing/2014/main" id="{14A26552-1190-436C-AA49-71FB5081A328}"/>
              </a:ext>
            </a:extLst>
          </p:cNvPr>
          <p:cNvSpPr txBox="1"/>
          <p:nvPr/>
        </p:nvSpPr>
        <p:spPr>
          <a:xfrm>
            <a:off x="6166592" y="3330776"/>
            <a:ext cx="237566" cy="219291"/>
          </a:xfrm>
          <a:prstGeom prst="rect">
            <a:avLst/>
          </a:prstGeom>
          <a:noFill/>
        </p:spPr>
        <p:txBody>
          <a:bodyPr wrap="none" rtlCol="0">
            <a:spAutoFit/>
          </a:bodyPr>
          <a:lstStyle/>
          <a:p>
            <a:r>
              <a:rPr lang="tr-TR" sz="825" dirty="0"/>
              <a:t>7</a:t>
            </a:r>
          </a:p>
        </p:txBody>
      </p:sp>
      <p:sp>
        <p:nvSpPr>
          <p:cNvPr id="53" name="TextBox 52">
            <a:extLst>
              <a:ext uri="{FF2B5EF4-FFF2-40B4-BE49-F238E27FC236}">
                <a16:creationId xmlns:a16="http://schemas.microsoft.com/office/drawing/2014/main" id="{E340B195-AE76-44E7-9670-C59665EA18B0}"/>
              </a:ext>
            </a:extLst>
          </p:cNvPr>
          <p:cNvSpPr txBox="1"/>
          <p:nvPr/>
        </p:nvSpPr>
        <p:spPr>
          <a:xfrm>
            <a:off x="3819822" y="3216143"/>
            <a:ext cx="237566" cy="219291"/>
          </a:xfrm>
          <a:prstGeom prst="rect">
            <a:avLst/>
          </a:prstGeom>
          <a:noFill/>
        </p:spPr>
        <p:txBody>
          <a:bodyPr wrap="none" rtlCol="0">
            <a:spAutoFit/>
          </a:bodyPr>
          <a:lstStyle/>
          <a:p>
            <a:r>
              <a:rPr lang="tr-TR" sz="825" dirty="0"/>
              <a:t>8</a:t>
            </a:r>
          </a:p>
        </p:txBody>
      </p:sp>
      <p:sp>
        <p:nvSpPr>
          <p:cNvPr id="54" name="TextBox 53">
            <a:extLst>
              <a:ext uri="{FF2B5EF4-FFF2-40B4-BE49-F238E27FC236}">
                <a16:creationId xmlns:a16="http://schemas.microsoft.com/office/drawing/2014/main" id="{D51817B6-4DA1-450B-B52D-4679D4484C04}"/>
              </a:ext>
            </a:extLst>
          </p:cNvPr>
          <p:cNvSpPr txBox="1"/>
          <p:nvPr/>
        </p:nvSpPr>
        <p:spPr>
          <a:xfrm>
            <a:off x="3380055" y="4348093"/>
            <a:ext cx="197411" cy="219291"/>
          </a:xfrm>
          <a:prstGeom prst="rect">
            <a:avLst/>
          </a:prstGeom>
          <a:noFill/>
        </p:spPr>
        <p:txBody>
          <a:bodyPr wrap="square" rtlCol="0">
            <a:spAutoFit/>
          </a:bodyPr>
          <a:lstStyle/>
          <a:p>
            <a:r>
              <a:rPr lang="tr-TR" sz="825" dirty="0"/>
              <a:t>6</a:t>
            </a:r>
          </a:p>
        </p:txBody>
      </p:sp>
      <p:sp>
        <p:nvSpPr>
          <p:cNvPr id="55" name="TextBox 54">
            <a:extLst>
              <a:ext uri="{FF2B5EF4-FFF2-40B4-BE49-F238E27FC236}">
                <a16:creationId xmlns:a16="http://schemas.microsoft.com/office/drawing/2014/main" id="{E00F5FA3-EE23-471F-8CE9-96A8A194D312}"/>
              </a:ext>
            </a:extLst>
          </p:cNvPr>
          <p:cNvSpPr txBox="1"/>
          <p:nvPr/>
        </p:nvSpPr>
        <p:spPr>
          <a:xfrm>
            <a:off x="5439306" y="3098431"/>
            <a:ext cx="237566" cy="219291"/>
          </a:xfrm>
          <a:prstGeom prst="rect">
            <a:avLst/>
          </a:prstGeom>
          <a:noFill/>
        </p:spPr>
        <p:txBody>
          <a:bodyPr wrap="none" rtlCol="0">
            <a:spAutoFit/>
          </a:bodyPr>
          <a:lstStyle/>
          <a:p>
            <a:r>
              <a:rPr lang="tr-TR" sz="825" dirty="0"/>
              <a:t>4</a:t>
            </a:r>
          </a:p>
        </p:txBody>
      </p:sp>
      <p:cxnSp>
        <p:nvCxnSpPr>
          <p:cNvPr id="57" name="Straight Arrow Connector 56">
            <a:extLst>
              <a:ext uri="{FF2B5EF4-FFF2-40B4-BE49-F238E27FC236}">
                <a16:creationId xmlns:a16="http://schemas.microsoft.com/office/drawing/2014/main" id="{945DED1E-3397-400F-A10B-393692D32DD2}"/>
              </a:ext>
            </a:extLst>
          </p:cNvPr>
          <p:cNvCxnSpPr>
            <a:cxnSpLocks/>
            <a:stCxn id="12" idx="4"/>
            <a:endCxn id="20" idx="0"/>
          </p:cNvCxnSpPr>
          <p:nvPr/>
        </p:nvCxnSpPr>
        <p:spPr>
          <a:xfrm>
            <a:off x="4506349" y="3264089"/>
            <a:ext cx="10890" cy="78555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1C78EEA-06AC-4AD6-BF58-93EB5D8A06A8}"/>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0538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İçerik Yer Tutucusu 79">
            <a:extLst>
              <a:ext uri="{FF2B5EF4-FFF2-40B4-BE49-F238E27FC236}">
                <a16:creationId xmlns:a16="http://schemas.microsoft.com/office/drawing/2014/main" id="{8F99140E-8F63-028B-349E-D0C1E917BFFE}"/>
              </a:ext>
            </a:extLst>
          </p:cNvPr>
          <p:cNvSpPr>
            <a:spLocks noGrp="1"/>
          </p:cNvSpPr>
          <p:nvPr>
            <p:ph idx="1"/>
          </p:nvPr>
        </p:nvSpPr>
        <p:spPr/>
        <p:txBody>
          <a:bodyPr/>
          <a:lstStyle/>
          <a:p>
            <a:endParaRPr lang="tr-TR"/>
          </a:p>
        </p:txBody>
      </p:sp>
      <p:sp>
        <p:nvSpPr>
          <p:cNvPr id="79" name="Başlık 78">
            <a:extLst>
              <a:ext uri="{FF2B5EF4-FFF2-40B4-BE49-F238E27FC236}">
                <a16:creationId xmlns:a16="http://schemas.microsoft.com/office/drawing/2014/main" id="{8FBDC38F-C834-BCDA-0FF3-0DF8E1B4FBE5}"/>
              </a:ext>
            </a:extLst>
          </p:cNvPr>
          <p:cNvSpPr>
            <a:spLocks noGrp="1"/>
          </p:cNvSpPr>
          <p:nvPr>
            <p:ph type="title"/>
          </p:nvPr>
        </p:nvSpPr>
        <p:spPr/>
        <p:txBody>
          <a:bodyPr/>
          <a:lstStyle/>
          <a:p>
            <a:endParaRPr lang="tr-TR"/>
          </a:p>
        </p:txBody>
      </p:sp>
      <p:sp>
        <p:nvSpPr>
          <p:cNvPr id="3" name="Oval 2">
            <a:extLst>
              <a:ext uri="{FF2B5EF4-FFF2-40B4-BE49-F238E27FC236}">
                <a16:creationId xmlns:a16="http://schemas.microsoft.com/office/drawing/2014/main" id="{582A9C36-AFFE-446D-8016-C64DCBFDE7C1}"/>
              </a:ext>
            </a:extLst>
          </p:cNvPr>
          <p:cNvSpPr/>
          <p:nvPr/>
        </p:nvSpPr>
        <p:spPr>
          <a:xfrm>
            <a:off x="528638"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4" name="Oval 3">
            <a:extLst>
              <a:ext uri="{FF2B5EF4-FFF2-40B4-BE49-F238E27FC236}">
                <a16:creationId xmlns:a16="http://schemas.microsoft.com/office/drawing/2014/main" id="{37D6AB06-7794-43DF-A8C4-0774E30CDBAE}"/>
              </a:ext>
            </a:extLst>
          </p:cNvPr>
          <p:cNvSpPr/>
          <p:nvPr/>
        </p:nvSpPr>
        <p:spPr>
          <a:xfrm>
            <a:off x="1049091"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5" name="Oval 4">
            <a:extLst>
              <a:ext uri="{FF2B5EF4-FFF2-40B4-BE49-F238E27FC236}">
                <a16:creationId xmlns:a16="http://schemas.microsoft.com/office/drawing/2014/main" id="{2ADD8C2E-01F3-467C-8EF7-B058154BA002}"/>
              </a:ext>
            </a:extLst>
          </p:cNvPr>
          <p:cNvSpPr/>
          <p:nvPr/>
        </p:nvSpPr>
        <p:spPr>
          <a:xfrm>
            <a:off x="1654992"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6" name="Oval 5">
            <a:extLst>
              <a:ext uri="{FF2B5EF4-FFF2-40B4-BE49-F238E27FC236}">
                <a16:creationId xmlns:a16="http://schemas.microsoft.com/office/drawing/2014/main" id="{B879B920-9082-43A0-9F1D-817D7A1667B0}"/>
              </a:ext>
            </a:extLst>
          </p:cNvPr>
          <p:cNvSpPr/>
          <p:nvPr/>
        </p:nvSpPr>
        <p:spPr>
          <a:xfrm>
            <a:off x="2446421" y="245431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I</a:t>
            </a:r>
          </a:p>
        </p:txBody>
      </p:sp>
      <p:sp>
        <p:nvSpPr>
          <p:cNvPr id="7" name="Oval 6">
            <a:extLst>
              <a:ext uri="{FF2B5EF4-FFF2-40B4-BE49-F238E27FC236}">
                <a16:creationId xmlns:a16="http://schemas.microsoft.com/office/drawing/2014/main" id="{01084CB7-E725-4B4D-B40F-4B18D80F0674}"/>
              </a:ext>
            </a:extLst>
          </p:cNvPr>
          <p:cNvSpPr/>
          <p:nvPr/>
        </p:nvSpPr>
        <p:spPr>
          <a:xfrm>
            <a:off x="2274210" y="3101081"/>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8" name="Oval 7">
            <a:extLst>
              <a:ext uri="{FF2B5EF4-FFF2-40B4-BE49-F238E27FC236}">
                <a16:creationId xmlns:a16="http://schemas.microsoft.com/office/drawing/2014/main" id="{F659C55C-DAF4-4F13-9FD2-903C138DCEB2}"/>
              </a:ext>
            </a:extLst>
          </p:cNvPr>
          <p:cNvSpPr/>
          <p:nvPr/>
        </p:nvSpPr>
        <p:spPr>
          <a:xfrm>
            <a:off x="2446422" y="3729662"/>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D</a:t>
            </a:r>
          </a:p>
        </p:txBody>
      </p:sp>
      <p:sp>
        <p:nvSpPr>
          <p:cNvPr id="9" name="Oval 8">
            <a:extLst>
              <a:ext uri="{FF2B5EF4-FFF2-40B4-BE49-F238E27FC236}">
                <a16:creationId xmlns:a16="http://schemas.microsoft.com/office/drawing/2014/main" id="{EE4FB1FC-7781-4460-ABB4-BFBA3E1D55C6}"/>
              </a:ext>
            </a:extLst>
          </p:cNvPr>
          <p:cNvSpPr/>
          <p:nvPr/>
        </p:nvSpPr>
        <p:spPr>
          <a:xfrm>
            <a:off x="3272947" y="3731638"/>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G</a:t>
            </a:r>
          </a:p>
        </p:txBody>
      </p:sp>
      <p:sp>
        <p:nvSpPr>
          <p:cNvPr id="10" name="Oval 9">
            <a:extLst>
              <a:ext uri="{FF2B5EF4-FFF2-40B4-BE49-F238E27FC236}">
                <a16:creationId xmlns:a16="http://schemas.microsoft.com/office/drawing/2014/main" id="{0F5237A0-A3A0-4CA3-8B73-B84B4C2C0A5C}"/>
              </a:ext>
            </a:extLst>
          </p:cNvPr>
          <p:cNvSpPr/>
          <p:nvPr/>
        </p:nvSpPr>
        <p:spPr>
          <a:xfrm>
            <a:off x="3956735" y="246817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cxnSp>
        <p:nvCxnSpPr>
          <p:cNvPr id="11" name="Straight Arrow Connector 10">
            <a:extLst>
              <a:ext uri="{FF2B5EF4-FFF2-40B4-BE49-F238E27FC236}">
                <a16:creationId xmlns:a16="http://schemas.microsoft.com/office/drawing/2014/main" id="{D1A21250-2146-465F-9775-E5A3A39BCCA1}"/>
              </a:ext>
            </a:extLst>
          </p:cNvPr>
          <p:cNvCxnSpPr>
            <a:stCxn id="3" idx="6"/>
            <a:endCxn id="4" idx="2"/>
          </p:cNvCxnSpPr>
          <p:nvPr/>
        </p:nvCxnSpPr>
        <p:spPr>
          <a:xfrm>
            <a:off x="792333" y="3240038"/>
            <a:ext cx="25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38CFDA-879F-4E49-A580-600A0EB42525}"/>
              </a:ext>
            </a:extLst>
          </p:cNvPr>
          <p:cNvCxnSpPr>
            <a:stCxn id="4" idx="6"/>
            <a:endCxn id="5" idx="2"/>
          </p:cNvCxnSpPr>
          <p:nvPr/>
        </p:nvCxnSpPr>
        <p:spPr>
          <a:xfrm>
            <a:off x="1312786" y="3240038"/>
            <a:ext cx="34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EC636A-79A9-477F-B1E7-D8DF9DD9D890}"/>
              </a:ext>
            </a:extLst>
          </p:cNvPr>
          <p:cNvCxnSpPr>
            <a:cxnSpLocks/>
            <a:stCxn id="5" idx="7"/>
            <a:endCxn id="6" idx="3"/>
          </p:cNvCxnSpPr>
          <p:nvPr/>
        </p:nvCxnSpPr>
        <p:spPr>
          <a:xfrm flipV="1">
            <a:off x="1880070" y="2691524"/>
            <a:ext cx="604969" cy="45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C8805A6-1742-4311-AB4A-CB3EA25220E7}"/>
              </a:ext>
            </a:extLst>
          </p:cNvPr>
          <p:cNvCxnSpPr>
            <a:stCxn id="5" idx="5"/>
            <a:endCxn id="8" idx="2"/>
          </p:cNvCxnSpPr>
          <p:nvPr/>
        </p:nvCxnSpPr>
        <p:spPr>
          <a:xfrm>
            <a:off x="1880069" y="3338295"/>
            <a:ext cx="566352" cy="53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43453A2-9757-4F18-B75E-90A5E2B1755C}"/>
              </a:ext>
            </a:extLst>
          </p:cNvPr>
          <p:cNvCxnSpPr>
            <a:stCxn id="5" idx="6"/>
            <a:endCxn id="7" idx="2"/>
          </p:cNvCxnSpPr>
          <p:nvPr/>
        </p:nvCxnSpPr>
        <p:spPr>
          <a:xfrm>
            <a:off x="1918687" y="3240038"/>
            <a:ext cx="35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2CF0A45-C16E-4A03-82F7-992A595FB0D2}"/>
              </a:ext>
            </a:extLst>
          </p:cNvPr>
          <p:cNvSpPr/>
          <p:nvPr/>
        </p:nvSpPr>
        <p:spPr>
          <a:xfrm>
            <a:off x="2942670" y="294393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cxnSp>
        <p:nvCxnSpPr>
          <p:cNvPr id="17" name="Straight Arrow Connector 16">
            <a:extLst>
              <a:ext uri="{FF2B5EF4-FFF2-40B4-BE49-F238E27FC236}">
                <a16:creationId xmlns:a16="http://schemas.microsoft.com/office/drawing/2014/main" id="{4739D9EA-D372-41DA-9427-71C15A0CFFAB}"/>
              </a:ext>
            </a:extLst>
          </p:cNvPr>
          <p:cNvCxnSpPr>
            <a:stCxn id="7" idx="6"/>
            <a:endCxn id="16" idx="2"/>
          </p:cNvCxnSpPr>
          <p:nvPr/>
        </p:nvCxnSpPr>
        <p:spPr>
          <a:xfrm flipV="1">
            <a:off x="2537904" y="3082893"/>
            <a:ext cx="404766" cy="15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2CA001B-43B4-4B5C-90BB-24F440B5DB3F}"/>
              </a:ext>
            </a:extLst>
          </p:cNvPr>
          <p:cNvSpPr/>
          <p:nvPr/>
        </p:nvSpPr>
        <p:spPr>
          <a:xfrm>
            <a:off x="396762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H</a:t>
            </a:r>
          </a:p>
        </p:txBody>
      </p:sp>
      <p:cxnSp>
        <p:nvCxnSpPr>
          <p:cNvPr id="19" name="Straight Arrow Connector 18">
            <a:extLst>
              <a:ext uri="{FF2B5EF4-FFF2-40B4-BE49-F238E27FC236}">
                <a16:creationId xmlns:a16="http://schemas.microsoft.com/office/drawing/2014/main" id="{EDF97F92-CC82-4F2A-8A35-B17BB39D9938}"/>
              </a:ext>
            </a:extLst>
          </p:cNvPr>
          <p:cNvCxnSpPr>
            <a:stCxn id="7" idx="6"/>
            <a:endCxn id="18" idx="2"/>
          </p:cNvCxnSpPr>
          <p:nvPr/>
        </p:nvCxnSpPr>
        <p:spPr>
          <a:xfrm>
            <a:off x="2537904" y="3240037"/>
            <a:ext cx="142972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27FE08-D710-4DF0-8E87-E55CC1CCEA24}"/>
              </a:ext>
            </a:extLst>
          </p:cNvPr>
          <p:cNvCxnSpPr>
            <a:stCxn id="8" idx="6"/>
            <a:endCxn id="9" idx="2"/>
          </p:cNvCxnSpPr>
          <p:nvPr/>
        </p:nvCxnSpPr>
        <p:spPr>
          <a:xfrm>
            <a:off x="2710116" y="3868619"/>
            <a:ext cx="562831" cy="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6DDA7A2-6FD2-4504-81F7-9AFA9B6CB700}"/>
              </a:ext>
            </a:extLst>
          </p:cNvPr>
          <p:cNvCxnSpPr>
            <a:stCxn id="9" idx="6"/>
            <a:endCxn id="18" idx="2"/>
          </p:cNvCxnSpPr>
          <p:nvPr/>
        </p:nvCxnSpPr>
        <p:spPr>
          <a:xfrm flipV="1">
            <a:off x="3536642" y="3670605"/>
            <a:ext cx="430983"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D0CDDF-852B-402D-8D7C-51EC70BD500A}"/>
              </a:ext>
            </a:extLst>
          </p:cNvPr>
          <p:cNvCxnSpPr>
            <a:stCxn id="6" idx="6"/>
            <a:endCxn id="10" idx="2"/>
          </p:cNvCxnSpPr>
          <p:nvPr/>
        </p:nvCxnSpPr>
        <p:spPr>
          <a:xfrm>
            <a:off x="2710116" y="2593267"/>
            <a:ext cx="1246619" cy="1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761BB-C25A-4BCC-A200-3FE794F65EE6}"/>
              </a:ext>
            </a:extLst>
          </p:cNvPr>
          <p:cNvCxnSpPr>
            <a:stCxn id="16" idx="6"/>
            <a:endCxn id="10" idx="2"/>
          </p:cNvCxnSpPr>
          <p:nvPr/>
        </p:nvCxnSpPr>
        <p:spPr>
          <a:xfrm flipV="1">
            <a:off x="3206365" y="2607136"/>
            <a:ext cx="750370" cy="47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21DAB26-4C18-431D-8E94-4E6E45BB8E8D}"/>
              </a:ext>
            </a:extLst>
          </p:cNvPr>
          <p:cNvSpPr/>
          <p:nvPr/>
        </p:nvSpPr>
        <p:spPr>
          <a:xfrm>
            <a:off x="4655855" y="2764163"/>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K</a:t>
            </a:r>
          </a:p>
        </p:txBody>
      </p:sp>
      <p:sp>
        <p:nvSpPr>
          <p:cNvPr id="25" name="Oval 24">
            <a:extLst>
              <a:ext uri="{FF2B5EF4-FFF2-40B4-BE49-F238E27FC236}">
                <a16:creationId xmlns:a16="http://schemas.microsoft.com/office/drawing/2014/main" id="{2678F6F0-0242-4012-9BE8-23327372BC2B}"/>
              </a:ext>
            </a:extLst>
          </p:cNvPr>
          <p:cNvSpPr/>
          <p:nvPr/>
        </p:nvSpPr>
        <p:spPr>
          <a:xfrm>
            <a:off x="4655856" y="2190266"/>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26" name="Oval 25">
            <a:extLst>
              <a:ext uri="{FF2B5EF4-FFF2-40B4-BE49-F238E27FC236}">
                <a16:creationId xmlns:a16="http://schemas.microsoft.com/office/drawing/2014/main" id="{D1FFF33B-5F4A-4E62-A9E8-630868FFB781}"/>
              </a:ext>
            </a:extLst>
          </p:cNvPr>
          <p:cNvSpPr/>
          <p:nvPr/>
        </p:nvSpPr>
        <p:spPr>
          <a:xfrm>
            <a:off x="5410246" y="2453444"/>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cxnSp>
        <p:nvCxnSpPr>
          <p:cNvPr id="27" name="Straight Arrow Connector 26">
            <a:extLst>
              <a:ext uri="{FF2B5EF4-FFF2-40B4-BE49-F238E27FC236}">
                <a16:creationId xmlns:a16="http://schemas.microsoft.com/office/drawing/2014/main" id="{7DD00AE8-D805-41CB-9492-D95D2D262680}"/>
              </a:ext>
            </a:extLst>
          </p:cNvPr>
          <p:cNvCxnSpPr>
            <a:stCxn id="10" idx="6"/>
            <a:endCxn id="25" idx="2"/>
          </p:cNvCxnSpPr>
          <p:nvPr/>
        </p:nvCxnSpPr>
        <p:spPr>
          <a:xfrm flipV="1">
            <a:off x="4220429" y="2329222"/>
            <a:ext cx="435426" cy="27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91C8D6-F9A5-431C-8EB1-2309DDD11C6F}"/>
              </a:ext>
            </a:extLst>
          </p:cNvPr>
          <p:cNvCxnSpPr>
            <a:stCxn id="10" idx="6"/>
            <a:endCxn id="24" idx="2"/>
          </p:cNvCxnSpPr>
          <p:nvPr/>
        </p:nvCxnSpPr>
        <p:spPr>
          <a:xfrm>
            <a:off x="4220430" y="2607135"/>
            <a:ext cx="435425" cy="29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D2F71A8-5189-4E5F-B04F-5DB0223D27D7}"/>
              </a:ext>
            </a:extLst>
          </p:cNvPr>
          <p:cNvCxnSpPr>
            <a:stCxn id="25" idx="6"/>
            <a:endCxn id="26" idx="2"/>
          </p:cNvCxnSpPr>
          <p:nvPr/>
        </p:nvCxnSpPr>
        <p:spPr>
          <a:xfrm>
            <a:off x="4919550" y="2329223"/>
            <a:ext cx="490696" cy="26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3744ADF-B063-4832-B209-23F53DF06030}"/>
              </a:ext>
            </a:extLst>
          </p:cNvPr>
          <p:cNvCxnSpPr>
            <a:stCxn id="24" idx="6"/>
            <a:endCxn id="26" idx="2"/>
          </p:cNvCxnSpPr>
          <p:nvPr/>
        </p:nvCxnSpPr>
        <p:spPr>
          <a:xfrm flipV="1">
            <a:off x="4919549" y="2592401"/>
            <a:ext cx="490697" cy="31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A5FF27E-B5BE-406F-946D-034D84321694}"/>
              </a:ext>
            </a:extLst>
          </p:cNvPr>
          <p:cNvSpPr/>
          <p:nvPr/>
        </p:nvSpPr>
        <p:spPr>
          <a:xfrm>
            <a:off x="5940480" y="3155725"/>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dirty="0"/>
          </a:p>
        </p:txBody>
      </p:sp>
      <p:sp>
        <p:nvSpPr>
          <p:cNvPr id="32" name="Oval 31">
            <a:extLst>
              <a:ext uri="{FF2B5EF4-FFF2-40B4-BE49-F238E27FC236}">
                <a16:creationId xmlns:a16="http://schemas.microsoft.com/office/drawing/2014/main" id="{5517D154-3055-4625-8E28-1CD6637B13FE}"/>
              </a:ext>
            </a:extLst>
          </p:cNvPr>
          <p:cNvSpPr/>
          <p:nvPr/>
        </p:nvSpPr>
        <p:spPr>
          <a:xfrm>
            <a:off x="4655855" y="3531649"/>
            <a:ext cx="263695" cy="277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M</a:t>
            </a:r>
          </a:p>
        </p:txBody>
      </p:sp>
      <p:cxnSp>
        <p:nvCxnSpPr>
          <p:cNvPr id="33" name="Straight Arrow Connector 32">
            <a:extLst>
              <a:ext uri="{FF2B5EF4-FFF2-40B4-BE49-F238E27FC236}">
                <a16:creationId xmlns:a16="http://schemas.microsoft.com/office/drawing/2014/main" id="{67488108-B2B5-402F-BC00-64A7698096B9}"/>
              </a:ext>
            </a:extLst>
          </p:cNvPr>
          <p:cNvCxnSpPr>
            <a:stCxn id="18" idx="6"/>
            <a:endCxn id="32" idx="2"/>
          </p:cNvCxnSpPr>
          <p:nvPr/>
        </p:nvCxnSpPr>
        <p:spPr>
          <a:xfrm>
            <a:off x="4231320" y="3670605"/>
            <a:ext cx="424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D7959EF-9F4E-45C9-8DF9-71873E499E59}"/>
              </a:ext>
            </a:extLst>
          </p:cNvPr>
          <p:cNvCxnSpPr>
            <a:stCxn id="32" idx="6"/>
            <a:endCxn id="31" idx="2"/>
          </p:cNvCxnSpPr>
          <p:nvPr/>
        </p:nvCxnSpPr>
        <p:spPr>
          <a:xfrm flipV="1">
            <a:off x="4919550" y="3294682"/>
            <a:ext cx="1020931" cy="37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8C662B-7E7F-4BB3-8797-C49D86B85A2E}"/>
              </a:ext>
            </a:extLst>
          </p:cNvPr>
          <p:cNvCxnSpPr>
            <a:stCxn id="26" idx="5"/>
            <a:endCxn id="31" idx="2"/>
          </p:cNvCxnSpPr>
          <p:nvPr/>
        </p:nvCxnSpPr>
        <p:spPr>
          <a:xfrm>
            <a:off x="5635323" y="2690657"/>
            <a:ext cx="305157" cy="60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1D7F33B-8EDC-43AF-A187-C0BB5579706D}"/>
              </a:ext>
            </a:extLst>
          </p:cNvPr>
          <p:cNvSpPr txBox="1"/>
          <p:nvPr/>
        </p:nvSpPr>
        <p:spPr>
          <a:xfrm>
            <a:off x="5168402" y="3351446"/>
            <a:ext cx="242374" cy="230832"/>
          </a:xfrm>
          <a:prstGeom prst="rect">
            <a:avLst/>
          </a:prstGeom>
          <a:noFill/>
        </p:spPr>
        <p:txBody>
          <a:bodyPr wrap="none" rtlCol="0">
            <a:spAutoFit/>
          </a:bodyPr>
          <a:lstStyle/>
          <a:p>
            <a:r>
              <a:rPr lang="tr-TR" sz="900" dirty="0"/>
              <a:t>5</a:t>
            </a:r>
          </a:p>
        </p:txBody>
      </p:sp>
      <p:sp>
        <p:nvSpPr>
          <p:cNvPr id="37" name="TextBox 36">
            <a:extLst>
              <a:ext uri="{FF2B5EF4-FFF2-40B4-BE49-F238E27FC236}">
                <a16:creationId xmlns:a16="http://schemas.microsoft.com/office/drawing/2014/main" id="{332EC8B5-0FD9-4590-A4EE-F5BBDF255079}"/>
              </a:ext>
            </a:extLst>
          </p:cNvPr>
          <p:cNvSpPr txBox="1"/>
          <p:nvPr/>
        </p:nvSpPr>
        <p:spPr>
          <a:xfrm>
            <a:off x="1388235" y="3082892"/>
            <a:ext cx="242374" cy="230832"/>
          </a:xfrm>
          <a:prstGeom prst="rect">
            <a:avLst/>
          </a:prstGeom>
          <a:noFill/>
        </p:spPr>
        <p:txBody>
          <a:bodyPr wrap="none" rtlCol="0">
            <a:spAutoFit/>
          </a:bodyPr>
          <a:lstStyle/>
          <a:p>
            <a:r>
              <a:rPr lang="tr-TR" sz="900" dirty="0"/>
              <a:t>4</a:t>
            </a:r>
          </a:p>
        </p:txBody>
      </p:sp>
      <p:sp>
        <p:nvSpPr>
          <p:cNvPr id="38" name="TextBox 37">
            <a:extLst>
              <a:ext uri="{FF2B5EF4-FFF2-40B4-BE49-F238E27FC236}">
                <a16:creationId xmlns:a16="http://schemas.microsoft.com/office/drawing/2014/main" id="{A16661F1-AFBF-4607-BB0E-3CCA394E7128}"/>
              </a:ext>
            </a:extLst>
          </p:cNvPr>
          <p:cNvSpPr txBox="1"/>
          <p:nvPr/>
        </p:nvSpPr>
        <p:spPr>
          <a:xfrm>
            <a:off x="1989190" y="2784920"/>
            <a:ext cx="242374" cy="230832"/>
          </a:xfrm>
          <a:prstGeom prst="rect">
            <a:avLst/>
          </a:prstGeom>
          <a:noFill/>
        </p:spPr>
        <p:txBody>
          <a:bodyPr wrap="none" rtlCol="0">
            <a:spAutoFit/>
          </a:bodyPr>
          <a:lstStyle/>
          <a:p>
            <a:r>
              <a:rPr lang="tr-TR" sz="900" dirty="0"/>
              <a:t>6</a:t>
            </a:r>
          </a:p>
        </p:txBody>
      </p:sp>
      <p:sp>
        <p:nvSpPr>
          <p:cNvPr id="39" name="TextBox 38">
            <a:extLst>
              <a:ext uri="{FF2B5EF4-FFF2-40B4-BE49-F238E27FC236}">
                <a16:creationId xmlns:a16="http://schemas.microsoft.com/office/drawing/2014/main" id="{5E6853B6-79D9-4E52-9478-01A740352C55}"/>
              </a:ext>
            </a:extLst>
          </p:cNvPr>
          <p:cNvSpPr txBox="1"/>
          <p:nvPr/>
        </p:nvSpPr>
        <p:spPr>
          <a:xfrm>
            <a:off x="1999909" y="3081763"/>
            <a:ext cx="242374" cy="230832"/>
          </a:xfrm>
          <a:prstGeom prst="rect">
            <a:avLst/>
          </a:prstGeom>
          <a:noFill/>
        </p:spPr>
        <p:txBody>
          <a:bodyPr wrap="none" rtlCol="0">
            <a:spAutoFit/>
          </a:bodyPr>
          <a:lstStyle/>
          <a:p>
            <a:r>
              <a:rPr lang="tr-TR" sz="900" dirty="0"/>
              <a:t>3</a:t>
            </a:r>
          </a:p>
        </p:txBody>
      </p:sp>
      <p:sp>
        <p:nvSpPr>
          <p:cNvPr id="40" name="TextBox 39">
            <a:extLst>
              <a:ext uri="{FF2B5EF4-FFF2-40B4-BE49-F238E27FC236}">
                <a16:creationId xmlns:a16="http://schemas.microsoft.com/office/drawing/2014/main" id="{84853264-5C9A-40D4-894B-CB0FAC4F0F23}"/>
              </a:ext>
            </a:extLst>
          </p:cNvPr>
          <p:cNvSpPr txBox="1"/>
          <p:nvPr/>
        </p:nvSpPr>
        <p:spPr>
          <a:xfrm>
            <a:off x="2125002" y="3482643"/>
            <a:ext cx="242374" cy="230832"/>
          </a:xfrm>
          <a:prstGeom prst="rect">
            <a:avLst/>
          </a:prstGeom>
          <a:noFill/>
        </p:spPr>
        <p:txBody>
          <a:bodyPr wrap="none" rtlCol="0">
            <a:spAutoFit/>
          </a:bodyPr>
          <a:lstStyle/>
          <a:p>
            <a:r>
              <a:rPr lang="tr-TR" sz="900" dirty="0"/>
              <a:t>7</a:t>
            </a:r>
          </a:p>
        </p:txBody>
      </p:sp>
      <p:sp>
        <p:nvSpPr>
          <p:cNvPr id="41" name="TextBox 40">
            <a:extLst>
              <a:ext uri="{FF2B5EF4-FFF2-40B4-BE49-F238E27FC236}">
                <a16:creationId xmlns:a16="http://schemas.microsoft.com/office/drawing/2014/main" id="{C1BEC914-5881-4E9D-A5BF-B63E02E1F155}"/>
              </a:ext>
            </a:extLst>
          </p:cNvPr>
          <p:cNvSpPr txBox="1"/>
          <p:nvPr/>
        </p:nvSpPr>
        <p:spPr>
          <a:xfrm>
            <a:off x="3054051" y="2442227"/>
            <a:ext cx="242374" cy="230832"/>
          </a:xfrm>
          <a:prstGeom prst="rect">
            <a:avLst/>
          </a:prstGeom>
          <a:noFill/>
        </p:spPr>
        <p:txBody>
          <a:bodyPr wrap="none" rtlCol="0">
            <a:spAutoFit/>
          </a:bodyPr>
          <a:lstStyle/>
          <a:p>
            <a:r>
              <a:rPr lang="tr-TR" sz="900" dirty="0"/>
              <a:t>4</a:t>
            </a:r>
          </a:p>
        </p:txBody>
      </p:sp>
      <p:sp>
        <p:nvSpPr>
          <p:cNvPr id="42" name="TextBox 41">
            <a:extLst>
              <a:ext uri="{FF2B5EF4-FFF2-40B4-BE49-F238E27FC236}">
                <a16:creationId xmlns:a16="http://schemas.microsoft.com/office/drawing/2014/main" id="{B42161FE-DD99-435A-8557-2E4DDBF647FF}"/>
              </a:ext>
            </a:extLst>
          </p:cNvPr>
          <p:cNvSpPr txBox="1"/>
          <p:nvPr/>
        </p:nvSpPr>
        <p:spPr>
          <a:xfrm>
            <a:off x="2654952" y="2996904"/>
            <a:ext cx="242374" cy="230832"/>
          </a:xfrm>
          <a:prstGeom prst="rect">
            <a:avLst/>
          </a:prstGeom>
          <a:noFill/>
        </p:spPr>
        <p:txBody>
          <a:bodyPr wrap="none" rtlCol="0">
            <a:spAutoFit/>
          </a:bodyPr>
          <a:lstStyle/>
          <a:p>
            <a:r>
              <a:rPr lang="tr-TR" sz="900" dirty="0"/>
              <a:t>6</a:t>
            </a:r>
          </a:p>
        </p:txBody>
      </p:sp>
      <p:sp>
        <p:nvSpPr>
          <p:cNvPr id="43" name="TextBox 42">
            <a:extLst>
              <a:ext uri="{FF2B5EF4-FFF2-40B4-BE49-F238E27FC236}">
                <a16:creationId xmlns:a16="http://schemas.microsoft.com/office/drawing/2014/main" id="{30DF244F-E377-4B4F-B39E-9AFB53E9E284}"/>
              </a:ext>
            </a:extLst>
          </p:cNvPr>
          <p:cNvSpPr txBox="1"/>
          <p:nvPr/>
        </p:nvSpPr>
        <p:spPr>
          <a:xfrm>
            <a:off x="3569783" y="3652273"/>
            <a:ext cx="242374" cy="230832"/>
          </a:xfrm>
          <a:prstGeom prst="rect">
            <a:avLst/>
          </a:prstGeom>
          <a:noFill/>
        </p:spPr>
        <p:txBody>
          <a:bodyPr wrap="none" rtlCol="0">
            <a:spAutoFit/>
          </a:bodyPr>
          <a:lstStyle/>
          <a:p>
            <a:r>
              <a:rPr lang="tr-TR" sz="900" dirty="0"/>
              <a:t>1</a:t>
            </a:r>
          </a:p>
        </p:txBody>
      </p:sp>
      <p:sp>
        <p:nvSpPr>
          <p:cNvPr id="44" name="TextBox 43">
            <a:extLst>
              <a:ext uri="{FF2B5EF4-FFF2-40B4-BE49-F238E27FC236}">
                <a16:creationId xmlns:a16="http://schemas.microsoft.com/office/drawing/2014/main" id="{46CE040E-2163-4E2B-9FFE-1734088C16C6}"/>
              </a:ext>
            </a:extLst>
          </p:cNvPr>
          <p:cNvSpPr txBox="1"/>
          <p:nvPr/>
        </p:nvSpPr>
        <p:spPr>
          <a:xfrm>
            <a:off x="3357372" y="3351446"/>
            <a:ext cx="242374" cy="230832"/>
          </a:xfrm>
          <a:prstGeom prst="rect">
            <a:avLst/>
          </a:prstGeom>
          <a:noFill/>
        </p:spPr>
        <p:txBody>
          <a:bodyPr wrap="none" rtlCol="0">
            <a:spAutoFit/>
          </a:bodyPr>
          <a:lstStyle/>
          <a:p>
            <a:r>
              <a:rPr lang="tr-TR" sz="900" dirty="0"/>
              <a:t>5</a:t>
            </a:r>
          </a:p>
        </p:txBody>
      </p:sp>
      <p:sp>
        <p:nvSpPr>
          <p:cNvPr id="45" name="TextBox 44">
            <a:extLst>
              <a:ext uri="{FF2B5EF4-FFF2-40B4-BE49-F238E27FC236}">
                <a16:creationId xmlns:a16="http://schemas.microsoft.com/office/drawing/2014/main" id="{853BB1AC-A0F9-4BF9-A295-CDFEB8E6C89C}"/>
              </a:ext>
            </a:extLst>
          </p:cNvPr>
          <p:cNvSpPr txBox="1"/>
          <p:nvPr/>
        </p:nvSpPr>
        <p:spPr>
          <a:xfrm>
            <a:off x="4326597" y="3508046"/>
            <a:ext cx="242374" cy="230832"/>
          </a:xfrm>
          <a:prstGeom prst="rect">
            <a:avLst/>
          </a:prstGeom>
          <a:noFill/>
        </p:spPr>
        <p:txBody>
          <a:bodyPr wrap="none" rtlCol="0">
            <a:spAutoFit/>
          </a:bodyPr>
          <a:lstStyle/>
          <a:p>
            <a:r>
              <a:rPr lang="tr-TR" sz="900" dirty="0"/>
              <a:t>2</a:t>
            </a:r>
          </a:p>
        </p:txBody>
      </p:sp>
      <p:sp>
        <p:nvSpPr>
          <p:cNvPr id="46" name="TextBox 45">
            <a:extLst>
              <a:ext uri="{FF2B5EF4-FFF2-40B4-BE49-F238E27FC236}">
                <a16:creationId xmlns:a16="http://schemas.microsoft.com/office/drawing/2014/main" id="{1D967A99-6E8D-4EC1-B1AE-4F67C860F901}"/>
              </a:ext>
            </a:extLst>
          </p:cNvPr>
          <p:cNvSpPr txBox="1"/>
          <p:nvPr/>
        </p:nvSpPr>
        <p:spPr>
          <a:xfrm>
            <a:off x="791761" y="3082222"/>
            <a:ext cx="242374" cy="230832"/>
          </a:xfrm>
          <a:prstGeom prst="rect">
            <a:avLst/>
          </a:prstGeom>
          <a:noFill/>
        </p:spPr>
        <p:txBody>
          <a:bodyPr wrap="none" rtlCol="0">
            <a:spAutoFit/>
          </a:bodyPr>
          <a:lstStyle/>
          <a:p>
            <a:r>
              <a:rPr lang="tr-TR" sz="900" dirty="0"/>
              <a:t>2</a:t>
            </a:r>
          </a:p>
        </p:txBody>
      </p:sp>
      <p:sp>
        <p:nvSpPr>
          <p:cNvPr id="47" name="TextBox 46">
            <a:extLst>
              <a:ext uri="{FF2B5EF4-FFF2-40B4-BE49-F238E27FC236}">
                <a16:creationId xmlns:a16="http://schemas.microsoft.com/office/drawing/2014/main" id="{891CC49A-FEE3-49B3-A948-3767438386D9}"/>
              </a:ext>
            </a:extLst>
          </p:cNvPr>
          <p:cNvSpPr txBox="1"/>
          <p:nvPr/>
        </p:nvSpPr>
        <p:spPr>
          <a:xfrm>
            <a:off x="4326597" y="2260430"/>
            <a:ext cx="300082" cy="230832"/>
          </a:xfrm>
          <a:prstGeom prst="rect">
            <a:avLst/>
          </a:prstGeom>
          <a:noFill/>
        </p:spPr>
        <p:txBody>
          <a:bodyPr wrap="none" rtlCol="0">
            <a:spAutoFit/>
          </a:bodyPr>
          <a:lstStyle/>
          <a:p>
            <a:r>
              <a:rPr lang="tr-TR" sz="900" dirty="0"/>
              <a:t>10</a:t>
            </a:r>
          </a:p>
        </p:txBody>
      </p:sp>
      <p:sp>
        <p:nvSpPr>
          <p:cNvPr id="48" name="TextBox 47">
            <a:extLst>
              <a:ext uri="{FF2B5EF4-FFF2-40B4-BE49-F238E27FC236}">
                <a16:creationId xmlns:a16="http://schemas.microsoft.com/office/drawing/2014/main" id="{4E2B76F0-50D3-4DC1-A3CC-E8D96A9A4DA8}"/>
              </a:ext>
            </a:extLst>
          </p:cNvPr>
          <p:cNvSpPr txBox="1"/>
          <p:nvPr/>
        </p:nvSpPr>
        <p:spPr>
          <a:xfrm>
            <a:off x="4388704" y="2581775"/>
            <a:ext cx="242374" cy="230832"/>
          </a:xfrm>
          <a:prstGeom prst="rect">
            <a:avLst/>
          </a:prstGeom>
          <a:noFill/>
        </p:spPr>
        <p:txBody>
          <a:bodyPr wrap="none" rtlCol="0">
            <a:spAutoFit/>
          </a:bodyPr>
          <a:lstStyle/>
          <a:p>
            <a:r>
              <a:rPr lang="tr-TR" sz="900" dirty="0"/>
              <a:t>2</a:t>
            </a:r>
          </a:p>
        </p:txBody>
      </p:sp>
      <p:sp>
        <p:nvSpPr>
          <p:cNvPr id="49" name="TextBox 48">
            <a:extLst>
              <a:ext uri="{FF2B5EF4-FFF2-40B4-BE49-F238E27FC236}">
                <a16:creationId xmlns:a16="http://schemas.microsoft.com/office/drawing/2014/main" id="{E4B159F8-8C71-4920-8D9C-0C656C8BEB7E}"/>
              </a:ext>
            </a:extLst>
          </p:cNvPr>
          <p:cNvSpPr txBox="1"/>
          <p:nvPr/>
        </p:nvSpPr>
        <p:spPr>
          <a:xfrm>
            <a:off x="5126001" y="2273241"/>
            <a:ext cx="242374" cy="230832"/>
          </a:xfrm>
          <a:prstGeom prst="rect">
            <a:avLst/>
          </a:prstGeom>
          <a:noFill/>
        </p:spPr>
        <p:txBody>
          <a:bodyPr wrap="none" rtlCol="0">
            <a:spAutoFit/>
          </a:bodyPr>
          <a:lstStyle/>
          <a:p>
            <a:r>
              <a:rPr lang="tr-TR" sz="900" dirty="0"/>
              <a:t>2</a:t>
            </a:r>
          </a:p>
        </p:txBody>
      </p:sp>
      <p:sp>
        <p:nvSpPr>
          <p:cNvPr id="50" name="TextBox 49">
            <a:extLst>
              <a:ext uri="{FF2B5EF4-FFF2-40B4-BE49-F238E27FC236}">
                <a16:creationId xmlns:a16="http://schemas.microsoft.com/office/drawing/2014/main" id="{99C1C510-C718-4404-A505-29A930DDE630}"/>
              </a:ext>
            </a:extLst>
          </p:cNvPr>
          <p:cNvSpPr txBox="1"/>
          <p:nvPr/>
        </p:nvSpPr>
        <p:spPr>
          <a:xfrm>
            <a:off x="5748826" y="2812778"/>
            <a:ext cx="242374" cy="230832"/>
          </a:xfrm>
          <a:prstGeom prst="rect">
            <a:avLst/>
          </a:prstGeom>
          <a:noFill/>
        </p:spPr>
        <p:txBody>
          <a:bodyPr wrap="none" rtlCol="0">
            <a:spAutoFit/>
          </a:bodyPr>
          <a:lstStyle/>
          <a:p>
            <a:r>
              <a:rPr lang="tr-TR" sz="900" dirty="0"/>
              <a:t>7</a:t>
            </a:r>
          </a:p>
        </p:txBody>
      </p:sp>
      <p:sp>
        <p:nvSpPr>
          <p:cNvPr id="51" name="TextBox 50">
            <a:extLst>
              <a:ext uri="{FF2B5EF4-FFF2-40B4-BE49-F238E27FC236}">
                <a16:creationId xmlns:a16="http://schemas.microsoft.com/office/drawing/2014/main" id="{37E7B0A5-BAF2-4B61-B53A-855EDD2FB3E7}"/>
              </a:ext>
            </a:extLst>
          </p:cNvPr>
          <p:cNvSpPr txBox="1"/>
          <p:nvPr/>
        </p:nvSpPr>
        <p:spPr>
          <a:xfrm>
            <a:off x="3402055" y="2698145"/>
            <a:ext cx="242374" cy="230832"/>
          </a:xfrm>
          <a:prstGeom prst="rect">
            <a:avLst/>
          </a:prstGeom>
          <a:noFill/>
        </p:spPr>
        <p:txBody>
          <a:bodyPr wrap="none" rtlCol="0">
            <a:spAutoFit/>
          </a:bodyPr>
          <a:lstStyle/>
          <a:p>
            <a:r>
              <a:rPr lang="tr-TR" sz="900" dirty="0"/>
              <a:t>8</a:t>
            </a:r>
          </a:p>
        </p:txBody>
      </p:sp>
      <p:sp>
        <p:nvSpPr>
          <p:cNvPr id="52" name="TextBox 51">
            <a:extLst>
              <a:ext uri="{FF2B5EF4-FFF2-40B4-BE49-F238E27FC236}">
                <a16:creationId xmlns:a16="http://schemas.microsoft.com/office/drawing/2014/main" id="{1C2C6A59-6BE6-4623-8E94-26AD59B985E5}"/>
              </a:ext>
            </a:extLst>
          </p:cNvPr>
          <p:cNvSpPr txBox="1"/>
          <p:nvPr/>
        </p:nvSpPr>
        <p:spPr>
          <a:xfrm>
            <a:off x="512799" y="2860819"/>
            <a:ext cx="436338" cy="253916"/>
          </a:xfrm>
          <a:prstGeom prst="rect">
            <a:avLst/>
          </a:prstGeom>
          <a:noFill/>
        </p:spPr>
        <p:txBody>
          <a:bodyPr wrap="none" rtlCol="0">
            <a:spAutoFit/>
          </a:bodyPr>
          <a:lstStyle/>
          <a:p>
            <a:r>
              <a:rPr lang="tr-TR" sz="1050" dirty="0"/>
              <a:t>[0,0]</a:t>
            </a:r>
          </a:p>
        </p:txBody>
      </p:sp>
      <p:sp>
        <p:nvSpPr>
          <p:cNvPr id="53" name="TextBox 52">
            <a:extLst>
              <a:ext uri="{FF2B5EF4-FFF2-40B4-BE49-F238E27FC236}">
                <a16:creationId xmlns:a16="http://schemas.microsoft.com/office/drawing/2014/main" id="{59275EBB-C75D-4518-8E2D-5CDB6DED6E72}"/>
              </a:ext>
            </a:extLst>
          </p:cNvPr>
          <p:cNvSpPr txBox="1"/>
          <p:nvPr/>
        </p:nvSpPr>
        <p:spPr>
          <a:xfrm>
            <a:off x="1012798" y="2869946"/>
            <a:ext cx="436338" cy="253916"/>
          </a:xfrm>
          <a:prstGeom prst="rect">
            <a:avLst/>
          </a:prstGeom>
          <a:noFill/>
        </p:spPr>
        <p:txBody>
          <a:bodyPr wrap="none" rtlCol="0">
            <a:spAutoFit/>
          </a:bodyPr>
          <a:lstStyle/>
          <a:p>
            <a:r>
              <a:rPr lang="tr-TR" sz="1050" dirty="0"/>
              <a:t>[2,2]</a:t>
            </a:r>
          </a:p>
        </p:txBody>
      </p:sp>
      <p:sp>
        <p:nvSpPr>
          <p:cNvPr id="54" name="TextBox 53">
            <a:extLst>
              <a:ext uri="{FF2B5EF4-FFF2-40B4-BE49-F238E27FC236}">
                <a16:creationId xmlns:a16="http://schemas.microsoft.com/office/drawing/2014/main" id="{4BF364E7-AE4A-4D4F-B709-B83D21E7CAA1}"/>
              </a:ext>
            </a:extLst>
          </p:cNvPr>
          <p:cNvSpPr txBox="1"/>
          <p:nvPr/>
        </p:nvSpPr>
        <p:spPr>
          <a:xfrm rot="18496925">
            <a:off x="1380978" y="2564688"/>
            <a:ext cx="1066318" cy="253916"/>
          </a:xfrm>
          <a:prstGeom prst="rect">
            <a:avLst/>
          </a:prstGeom>
          <a:noFill/>
        </p:spPr>
        <p:txBody>
          <a:bodyPr wrap="none" rtlCol="0">
            <a:spAutoFit/>
          </a:bodyPr>
          <a:lstStyle/>
          <a:p>
            <a:r>
              <a:rPr lang="tr-TR" sz="1050" dirty="0"/>
              <a:t>[6,min{13,6,21}]</a:t>
            </a:r>
          </a:p>
        </p:txBody>
      </p:sp>
      <p:sp>
        <p:nvSpPr>
          <p:cNvPr id="55" name="TextBox 54">
            <a:extLst>
              <a:ext uri="{FF2B5EF4-FFF2-40B4-BE49-F238E27FC236}">
                <a16:creationId xmlns:a16="http://schemas.microsoft.com/office/drawing/2014/main" id="{1104036B-B735-4013-9C9F-A66D963DE3B6}"/>
              </a:ext>
            </a:extLst>
          </p:cNvPr>
          <p:cNvSpPr txBox="1"/>
          <p:nvPr/>
        </p:nvSpPr>
        <p:spPr>
          <a:xfrm>
            <a:off x="2434806" y="2235245"/>
            <a:ext cx="574196" cy="253916"/>
          </a:xfrm>
          <a:prstGeom prst="rect">
            <a:avLst/>
          </a:prstGeom>
          <a:noFill/>
        </p:spPr>
        <p:txBody>
          <a:bodyPr wrap="none" rtlCol="0">
            <a:spAutoFit/>
          </a:bodyPr>
          <a:lstStyle/>
          <a:p>
            <a:r>
              <a:rPr lang="tr-TR" sz="1050" dirty="0"/>
              <a:t>[12,19]</a:t>
            </a:r>
          </a:p>
        </p:txBody>
      </p:sp>
      <p:sp>
        <p:nvSpPr>
          <p:cNvPr id="56" name="TextBox 55">
            <a:extLst>
              <a:ext uri="{FF2B5EF4-FFF2-40B4-BE49-F238E27FC236}">
                <a16:creationId xmlns:a16="http://schemas.microsoft.com/office/drawing/2014/main" id="{17CE3605-F87F-43DE-AF35-2A331E9B5D62}"/>
              </a:ext>
            </a:extLst>
          </p:cNvPr>
          <p:cNvSpPr txBox="1"/>
          <p:nvPr/>
        </p:nvSpPr>
        <p:spPr>
          <a:xfrm rot="19871268">
            <a:off x="2107863" y="2722000"/>
            <a:ext cx="1069834" cy="253916"/>
          </a:xfrm>
          <a:prstGeom prst="rect">
            <a:avLst/>
          </a:prstGeom>
          <a:noFill/>
        </p:spPr>
        <p:txBody>
          <a:bodyPr wrap="square" rtlCol="0">
            <a:spAutoFit/>
          </a:bodyPr>
          <a:lstStyle/>
          <a:p>
            <a:r>
              <a:rPr lang="tr-TR" sz="1050" dirty="0"/>
              <a:t>[9, </a:t>
            </a:r>
            <a:r>
              <a:rPr lang="tr-TR" sz="1050" dirty="0" err="1"/>
              <a:t>min</a:t>
            </a:r>
            <a:r>
              <a:rPr lang="tr-TR" sz="1050" dirty="0"/>
              <a:t>{9,30}]</a:t>
            </a:r>
          </a:p>
        </p:txBody>
      </p:sp>
      <p:sp>
        <p:nvSpPr>
          <p:cNvPr id="57" name="TextBox 56">
            <a:extLst>
              <a:ext uri="{FF2B5EF4-FFF2-40B4-BE49-F238E27FC236}">
                <a16:creationId xmlns:a16="http://schemas.microsoft.com/office/drawing/2014/main" id="{B6E06871-9581-4FDB-A24E-84036680A4D5}"/>
              </a:ext>
            </a:extLst>
          </p:cNvPr>
          <p:cNvSpPr txBox="1"/>
          <p:nvPr/>
        </p:nvSpPr>
        <p:spPr>
          <a:xfrm>
            <a:off x="2425390" y="3533210"/>
            <a:ext cx="574196" cy="253916"/>
          </a:xfrm>
          <a:prstGeom prst="rect">
            <a:avLst/>
          </a:prstGeom>
          <a:noFill/>
        </p:spPr>
        <p:txBody>
          <a:bodyPr wrap="none" rtlCol="0">
            <a:spAutoFit/>
          </a:bodyPr>
          <a:lstStyle/>
          <a:p>
            <a:r>
              <a:rPr lang="tr-TR" sz="1050" dirty="0"/>
              <a:t>[13,28]</a:t>
            </a:r>
          </a:p>
        </p:txBody>
      </p:sp>
      <p:sp>
        <p:nvSpPr>
          <p:cNvPr id="58" name="TextBox 57">
            <a:extLst>
              <a:ext uri="{FF2B5EF4-FFF2-40B4-BE49-F238E27FC236}">
                <a16:creationId xmlns:a16="http://schemas.microsoft.com/office/drawing/2014/main" id="{EC1E25EE-BA16-49C0-9C07-93499C78CABF}"/>
              </a:ext>
            </a:extLst>
          </p:cNvPr>
          <p:cNvSpPr txBox="1"/>
          <p:nvPr/>
        </p:nvSpPr>
        <p:spPr>
          <a:xfrm>
            <a:off x="2958783" y="2735081"/>
            <a:ext cx="604653" cy="253916"/>
          </a:xfrm>
          <a:prstGeom prst="rect">
            <a:avLst/>
          </a:prstGeom>
          <a:noFill/>
        </p:spPr>
        <p:txBody>
          <a:bodyPr wrap="none" rtlCol="0">
            <a:spAutoFit/>
          </a:bodyPr>
          <a:lstStyle/>
          <a:p>
            <a:r>
              <a:rPr lang="tr-TR" sz="1050" dirty="0"/>
              <a:t>[15, 15]</a:t>
            </a:r>
          </a:p>
        </p:txBody>
      </p:sp>
      <p:sp>
        <p:nvSpPr>
          <p:cNvPr id="59" name="TextBox 58">
            <a:extLst>
              <a:ext uri="{FF2B5EF4-FFF2-40B4-BE49-F238E27FC236}">
                <a16:creationId xmlns:a16="http://schemas.microsoft.com/office/drawing/2014/main" id="{10962CFF-C286-4217-82CA-4ABF7419DB10}"/>
              </a:ext>
            </a:extLst>
          </p:cNvPr>
          <p:cNvSpPr txBox="1"/>
          <p:nvPr/>
        </p:nvSpPr>
        <p:spPr>
          <a:xfrm>
            <a:off x="5367416" y="2229979"/>
            <a:ext cx="1082348" cy="253916"/>
          </a:xfrm>
          <a:prstGeom prst="rect">
            <a:avLst/>
          </a:prstGeom>
          <a:noFill/>
        </p:spPr>
        <p:txBody>
          <a:bodyPr wrap="none" rtlCol="0">
            <a:spAutoFit/>
          </a:bodyPr>
          <a:lstStyle/>
          <a:p>
            <a:r>
              <a:rPr lang="tr-TR" sz="1050" dirty="0"/>
              <a:t>[</a:t>
            </a:r>
            <a:r>
              <a:rPr lang="tr-TR" sz="1050" dirty="0" err="1"/>
              <a:t>max</a:t>
            </a:r>
            <a:r>
              <a:rPr lang="tr-TR" sz="1050" dirty="0"/>
              <a:t>{35,29}, 35]</a:t>
            </a:r>
          </a:p>
        </p:txBody>
      </p:sp>
      <p:sp>
        <p:nvSpPr>
          <p:cNvPr id="60" name="TextBox 59">
            <a:extLst>
              <a:ext uri="{FF2B5EF4-FFF2-40B4-BE49-F238E27FC236}">
                <a16:creationId xmlns:a16="http://schemas.microsoft.com/office/drawing/2014/main" id="{F1D3A692-9054-4A4D-A85F-7534276F455D}"/>
              </a:ext>
            </a:extLst>
          </p:cNvPr>
          <p:cNvSpPr txBox="1"/>
          <p:nvPr/>
        </p:nvSpPr>
        <p:spPr>
          <a:xfrm rot="18242773">
            <a:off x="3452815" y="1816656"/>
            <a:ext cx="1510350" cy="253916"/>
          </a:xfrm>
          <a:prstGeom prst="rect">
            <a:avLst/>
          </a:prstGeom>
          <a:noFill/>
        </p:spPr>
        <p:txBody>
          <a:bodyPr wrap="none" rtlCol="0">
            <a:spAutoFit/>
          </a:bodyPr>
          <a:lstStyle/>
          <a:p>
            <a:r>
              <a:rPr lang="tr-TR" sz="1050" dirty="0"/>
              <a:t>[</a:t>
            </a:r>
            <a:r>
              <a:rPr lang="tr-TR" sz="1050" dirty="0" err="1"/>
              <a:t>max</a:t>
            </a:r>
            <a:r>
              <a:rPr lang="tr-TR" sz="1050" dirty="0"/>
              <a:t>{16,23},</a:t>
            </a:r>
            <a:r>
              <a:rPr lang="tr-TR" sz="1050" dirty="0" err="1"/>
              <a:t>min</a:t>
            </a:r>
            <a:r>
              <a:rPr lang="tr-TR" sz="1050" dirty="0"/>
              <a:t>{23,29}]</a:t>
            </a:r>
          </a:p>
        </p:txBody>
      </p:sp>
      <p:sp>
        <p:nvSpPr>
          <p:cNvPr id="61" name="TextBox 60">
            <a:extLst>
              <a:ext uri="{FF2B5EF4-FFF2-40B4-BE49-F238E27FC236}">
                <a16:creationId xmlns:a16="http://schemas.microsoft.com/office/drawing/2014/main" id="{53D1441F-236C-4E0D-A38A-8BD925FAD0A9}"/>
              </a:ext>
            </a:extLst>
          </p:cNvPr>
          <p:cNvSpPr txBox="1"/>
          <p:nvPr/>
        </p:nvSpPr>
        <p:spPr>
          <a:xfrm rot="18351448">
            <a:off x="3595155" y="3089688"/>
            <a:ext cx="1051891" cy="253916"/>
          </a:xfrm>
          <a:prstGeom prst="rect">
            <a:avLst/>
          </a:prstGeom>
          <a:noFill/>
        </p:spPr>
        <p:txBody>
          <a:bodyPr wrap="none" rtlCol="0">
            <a:spAutoFit/>
          </a:bodyPr>
          <a:lstStyle/>
          <a:p>
            <a:r>
              <a:rPr lang="tr-TR" sz="1050" dirty="0"/>
              <a:t>[</a:t>
            </a:r>
            <a:r>
              <a:rPr lang="tr-TR" sz="1050" dirty="0" err="1"/>
              <a:t>max</a:t>
            </a:r>
            <a:r>
              <a:rPr lang="tr-TR" sz="1050" dirty="0"/>
              <a:t>{20,14},35]</a:t>
            </a:r>
          </a:p>
        </p:txBody>
      </p:sp>
      <p:sp>
        <p:nvSpPr>
          <p:cNvPr id="62" name="TextBox 61">
            <a:extLst>
              <a:ext uri="{FF2B5EF4-FFF2-40B4-BE49-F238E27FC236}">
                <a16:creationId xmlns:a16="http://schemas.microsoft.com/office/drawing/2014/main" id="{391468E1-3662-4B39-B29B-43B7FEF10397}"/>
              </a:ext>
            </a:extLst>
          </p:cNvPr>
          <p:cNvSpPr txBox="1"/>
          <p:nvPr/>
        </p:nvSpPr>
        <p:spPr>
          <a:xfrm>
            <a:off x="2962288" y="3830095"/>
            <a:ext cx="197411" cy="230832"/>
          </a:xfrm>
          <a:prstGeom prst="rect">
            <a:avLst/>
          </a:prstGeom>
          <a:noFill/>
        </p:spPr>
        <p:txBody>
          <a:bodyPr wrap="square" rtlCol="0">
            <a:spAutoFit/>
          </a:bodyPr>
          <a:lstStyle/>
          <a:p>
            <a:r>
              <a:rPr lang="tr-TR" sz="900" dirty="0"/>
              <a:t>6</a:t>
            </a:r>
          </a:p>
        </p:txBody>
      </p:sp>
      <p:sp>
        <p:nvSpPr>
          <p:cNvPr id="63" name="TextBox 62">
            <a:extLst>
              <a:ext uri="{FF2B5EF4-FFF2-40B4-BE49-F238E27FC236}">
                <a16:creationId xmlns:a16="http://schemas.microsoft.com/office/drawing/2014/main" id="{034B4D29-4950-4079-B2BD-F074DD8D8168}"/>
              </a:ext>
            </a:extLst>
          </p:cNvPr>
          <p:cNvSpPr txBox="1"/>
          <p:nvPr/>
        </p:nvSpPr>
        <p:spPr>
          <a:xfrm>
            <a:off x="4700332" y="3294682"/>
            <a:ext cx="604653" cy="253916"/>
          </a:xfrm>
          <a:prstGeom prst="rect">
            <a:avLst/>
          </a:prstGeom>
          <a:noFill/>
        </p:spPr>
        <p:txBody>
          <a:bodyPr wrap="none" rtlCol="0">
            <a:spAutoFit/>
          </a:bodyPr>
          <a:lstStyle/>
          <a:p>
            <a:r>
              <a:rPr lang="tr-TR" sz="1050" dirty="0"/>
              <a:t>[22, 37]</a:t>
            </a:r>
          </a:p>
        </p:txBody>
      </p:sp>
      <p:sp>
        <p:nvSpPr>
          <p:cNvPr id="64" name="TextBox 63">
            <a:extLst>
              <a:ext uri="{FF2B5EF4-FFF2-40B4-BE49-F238E27FC236}">
                <a16:creationId xmlns:a16="http://schemas.microsoft.com/office/drawing/2014/main" id="{B276C1A8-F7A3-4D78-B074-C8FD33C4BCC5}"/>
              </a:ext>
            </a:extLst>
          </p:cNvPr>
          <p:cNvSpPr txBox="1"/>
          <p:nvPr/>
        </p:nvSpPr>
        <p:spPr>
          <a:xfrm>
            <a:off x="4612654" y="1943261"/>
            <a:ext cx="604653" cy="253916"/>
          </a:xfrm>
          <a:prstGeom prst="rect">
            <a:avLst/>
          </a:prstGeom>
          <a:noFill/>
        </p:spPr>
        <p:txBody>
          <a:bodyPr wrap="none" rtlCol="0">
            <a:spAutoFit/>
          </a:bodyPr>
          <a:lstStyle/>
          <a:p>
            <a:r>
              <a:rPr lang="tr-TR" sz="1050" dirty="0"/>
              <a:t>[33, 33]</a:t>
            </a:r>
          </a:p>
        </p:txBody>
      </p:sp>
      <p:sp>
        <p:nvSpPr>
          <p:cNvPr id="65" name="TextBox 64">
            <a:extLst>
              <a:ext uri="{FF2B5EF4-FFF2-40B4-BE49-F238E27FC236}">
                <a16:creationId xmlns:a16="http://schemas.microsoft.com/office/drawing/2014/main" id="{35441A33-401F-4CCB-A002-49667DCC1135}"/>
              </a:ext>
            </a:extLst>
          </p:cNvPr>
          <p:cNvSpPr txBox="1"/>
          <p:nvPr/>
        </p:nvSpPr>
        <p:spPr>
          <a:xfrm>
            <a:off x="4566229" y="2545628"/>
            <a:ext cx="574196" cy="253916"/>
          </a:xfrm>
          <a:prstGeom prst="rect">
            <a:avLst/>
          </a:prstGeom>
          <a:noFill/>
        </p:spPr>
        <p:txBody>
          <a:bodyPr wrap="none" rtlCol="0">
            <a:spAutoFit/>
          </a:bodyPr>
          <a:lstStyle/>
          <a:p>
            <a:r>
              <a:rPr lang="tr-TR" sz="1050" dirty="0"/>
              <a:t>[25,31]</a:t>
            </a:r>
          </a:p>
        </p:txBody>
      </p:sp>
      <p:sp>
        <p:nvSpPr>
          <p:cNvPr id="66" name="TextBox 65">
            <a:extLst>
              <a:ext uri="{FF2B5EF4-FFF2-40B4-BE49-F238E27FC236}">
                <a16:creationId xmlns:a16="http://schemas.microsoft.com/office/drawing/2014/main" id="{714A284C-675F-42D4-BC2C-FFB0D71445F1}"/>
              </a:ext>
            </a:extLst>
          </p:cNvPr>
          <p:cNvSpPr txBox="1"/>
          <p:nvPr/>
        </p:nvSpPr>
        <p:spPr>
          <a:xfrm>
            <a:off x="3105658" y="3551181"/>
            <a:ext cx="604653" cy="253916"/>
          </a:xfrm>
          <a:prstGeom prst="rect">
            <a:avLst/>
          </a:prstGeom>
          <a:noFill/>
        </p:spPr>
        <p:txBody>
          <a:bodyPr wrap="none" rtlCol="0">
            <a:spAutoFit/>
          </a:bodyPr>
          <a:lstStyle/>
          <a:p>
            <a:r>
              <a:rPr lang="tr-TR" sz="1050" dirty="0"/>
              <a:t>[19, 34]</a:t>
            </a:r>
          </a:p>
        </p:txBody>
      </p:sp>
      <p:sp>
        <p:nvSpPr>
          <p:cNvPr id="67" name="TextBox 66">
            <a:extLst>
              <a:ext uri="{FF2B5EF4-FFF2-40B4-BE49-F238E27FC236}">
                <a16:creationId xmlns:a16="http://schemas.microsoft.com/office/drawing/2014/main" id="{E1DD1714-F1E5-41A8-9AC7-9B13216868EC}"/>
              </a:ext>
            </a:extLst>
          </p:cNvPr>
          <p:cNvSpPr txBox="1"/>
          <p:nvPr/>
        </p:nvSpPr>
        <p:spPr>
          <a:xfrm>
            <a:off x="6076346" y="2941718"/>
            <a:ext cx="1051891" cy="253916"/>
          </a:xfrm>
          <a:prstGeom prst="rect">
            <a:avLst/>
          </a:prstGeom>
          <a:noFill/>
        </p:spPr>
        <p:txBody>
          <a:bodyPr wrap="none" rtlCol="0">
            <a:spAutoFit/>
          </a:bodyPr>
          <a:lstStyle/>
          <a:p>
            <a:r>
              <a:rPr lang="tr-TR" sz="1050" dirty="0"/>
              <a:t>[</a:t>
            </a:r>
            <a:r>
              <a:rPr lang="tr-TR" sz="1050" dirty="0" err="1"/>
              <a:t>max</a:t>
            </a:r>
            <a:r>
              <a:rPr lang="tr-TR" sz="1050" dirty="0"/>
              <a:t>{27,42},42]</a:t>
            </a:r>
          </a:p>
        </p:txBody>
      </p:sp>
      <p:sp>
        <p:nvSpPr>
          <p:cNvPr id="68" name="TextBox 67">
            <a:extLst>
              <a:ext uri="{FF2B5EF4-FFF2-40B4-BE49-F238E27FC236}">
                <a16:creationId xmlns:a16="http://schemas.microsoft.com/office/drawing/2014/main" id="{53753C43-0D47-4A4F-A5F5-8078939EA85A}"/>
              </a:ext>
            </a:extLst>
          </p:cNvPr>
          <p:cNvSpPr txBox="1"/>
          <p:nvPr/>
        </p:nvSpPr>
        <p:spPr>
          <a:xfrm>
            <a:off x="5021539" y="2580432"/>
            <a:ext cx="242374" cy="230832"/>
          </a:xfrm>
          <a:prstGeom prst="rect">
            <a:avLst/>
          </a:prstGeom>
          <a:noFill/>
        </p:spPr>
        <p:txBody>
          <a:bodyPr wrap="none" rtlCol="0">
            <a:spAutoFit/>
          </a:bodyPr>
          <a:lstStyle/>
          <a:p>
            <a:r>
              <a:rPr lang="tr-TR" sz="900" dirty="0"/>
              <a:t>4</a:t>
            </a:r>
          </a:p>
        </p:txBody>
      </p:sp>
      <p:sp>
        <p:nvSpPr>
          <p:cNvPr id="69" name="Oval 68">
            <a:extLst>
              <a:ext uri="{FF2B5EF4-FFF2-40B4-BE49-F238E27FC236}">
                <a16:creationId xmlns:a16="http://schemas.microsoft.com/office/drawing/2014/main" id="{1E0EFA0F-8F25-44B5-9F3C-50A9AC14407A}"/>
              </a:ext>
            </a:extLst>
          </p:cNvPr>
          <p:cNvSpPr/>
          <p:nvPr/>
        </p:nvSpPr>
        <p:spPr>
          <a:xfrm>
            <a:off x="528638"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A</a:t>
            </a:r>
          </a:p>
        </p:txBody>
      </p:sp>
      <p:sp>
        <p:nvSpPr>
          <p:cNvPr id="70" name="Oval 69">
            <a:extLst>
              <a:ext uri="{FF2B5EF4-FFF2-40B4-BE49-F238E27FC236}">
                <a16:creationId xmlns:a16="http://schemas.microsoft.com/office/drawing/2014/main" id="{9F6A88B8-541E-4803-975B-2FCE3FE0F4BB}"/>
              </a:ext>
            </a:extLst>
          </p:cNvPr>
          <p:cNvSpPr/>
          <p:nvPr/>
        </p:nvSpPr>
        <p:spPr>
          <a:xfrm>
            <a:off x="1049091"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B</a:t>
            </a:r>
          </a:p>
        </p:txBody>
      </p:sp>
      <p:sp>
        <p:nvSpPr>
          <p:cNvPr id="71" name="Oval 70">
            <a:extLst>
              <a:ext uri="{FF2B5EF4-FFF2-40B4-BE49-F238E27FC236}">
                <a16:creationId xmlns:a16="http://schemas.microsoft.com/office/drawing/2014/main" id="{F4147C6D-A9F9-4F8C-8D83-D4EE39BEAF9D}"/>
              </a:ext>
            </a:extLst>
          </p:cNvPr>
          <p:cNvSpPr/>
          <p:nvPr/>
        </p:nvSpPr>
        <p:spPr>
          <a:xfrm>
            <a:off x="1654992"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C</a:t>
            </a:r>
          </a:p>
        </p:txBody>
      </p:sp>
      <p:sp>
        <p:nvSpPr>
          <p:cNvPr id="72" name="Oval 71">
            <a:extLst>
              <a:ext uri="{FF2B5EF4-FFF2-40B4-BE49-F238E27FC236}">
                <a16:creationId xmlns:a16="http://schemas.microsoft.com/office/drawing/2014/main" id="{0FAD4522-8480-4029-856B-DBC85E865EAE}"/>
              </a:ext>
            </a:extLst>
          </p:cNvPr>
          <p:cNvSpPr/>
          <p:nvPr/>
        </p:nvSpPr>
        <p:spPr>
          <a:xfrm>
            <a:off x="2274210" y="3102109"/>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E</a:t>
            </a:r>
          </a:p>
        </p:txBody>
      </p:sp>
      <p:sp>
        <p:nvSpPr>
          <p:cNvPr id="73" name="Oval 72">
            <a:extLst>
              <a:ext uri="{FF2B5EF4-FFF2-40B4-BE49-F238E27FC236}">
                <a16:creationId xmlns:a16="http://schemas.microsoft.com/office/drawing/2014/main" id="{A6FCC312-3CFA-4A14-88F3-0F35BA294709}"/>
              </a:ext>
            </a:extLst>
          </p:cNvPr>
          <p:cNvSpPr/>
          <p:nvPr/>
        </p:nvSpPr>
        <p:spPr>
          <a:xfrm>
            <a:off x="3956735" y="2469206"/>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J</a:t>
            </a:r>
          </a:p>
        </p:txBody>
      </p:sp>
      <p:sp>
        <p:nvSpPr>
          <p:cNvPr id="74" name="Oval 73">
            <a:extLst>
              <a:ext uri="{FF2B5EF4-FFF2-40B4-BE49-F238E27FC236}">
                <a16:creationId xmlns:a16="http://schemas.microsoft.com/office/drawing/2014/main" id="{810F2289-BD24-48C9-B21F-AE8CAD1B6FA5}"/>
              </a:ext>
            </a:extLst>
          </p:cNvPr>
          <p:cNvSpPr/>
          <p:nvPr/>
        </p:nvSpPr>
        <p:spPr>
          <a:xfrm>
            <a:off x="4655856" y="2191294"/>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L</a:t>
            </a:r>
          </a:p>
        </p:txBody>
      </p:sp>
      <p:sp>
        <p:nvSpPr>
          <p:cNvPr id="75" name="Oval 74">
            <a:extLst>
              <a:ext uri="{FF2B5EF4-FFF2-40B4-BE49-F238E27FC236}">
                <a16:creationId xmlns:a16="http://schemas.microsoft.com/office/drawing/2014/main" id="{0EE699AF-AD93-4153-9C2B-235FFC56785F}"/>
              </a:ext>
            </a:extLst>
          </p:cNvPr>
          <p:cNvSpPr/>
          <p:nvPr/>
        </p:nvSpPr>
        <p:spPr>
          <a:xfrm>
            <a:off x="5410246" y="2454472"/>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N</a:t>
            </a:r>
          </a:p>
        </p:txBody>
      </p:sp>
      <p:sp>
        <p:nvSpPr>
          <p:cNvPr id="76" name="Oval 75">
            <a:extLst>
              <a:ext uri="{FF2B5EF4-FFF2-40B4-BE49-F238E27FC236}">
                <a16:creationId xmlns:a16="http://schemas.microsoft.com/office/drawing/2014/main" id="{8FD0E41C-8F4C-41F1-A01C-EECA5EBA1D84}"/>
              </a:ext>
            </a:extLst>
          </p:cNvPr>
          <p:cNvSpPr/>
          <p:nvPr/>
        </p:nvSpPr>
        <p:spPr>
          <a:xfrm>
            <a:off x="5940480" y="3156753"/>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O</a:t>
            </a:r>
          </a:p>
        </p:txBody>
      </p:sp>
      <p:sp>
        <p:nvSpPr>
          <p:cNvPr id="77" name="Oval 76">
            <a:extLst>
              <a:ext uri="{FF2B5EF4-FFF2-40B4-BE49-F238E27FC236}">
                <a16:creationId xmlns:a16="http://schemas.microsoft.com/office/drawing/2014/main" id="{5BFE56EB-D951-472C-9769-4D774401CAD3}"/>
              </a:ext>
            </a:extLst>
          </p:cNvPr>
          <p:cNvSpPr/>
          <p:nvPr/>
        </p:nvSpPr>
        <p:spPr>
          <a:xfrm>
            <a:off x="2943030" y="2934984"/>
            <a:ext cx="263695" cy="2779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F</a:t>
            </a:r>
          </a:p>
        </p:txBody>
      </p:sp>
      <p:sp>
        <p:nvSpPr>
          <p:cNvPr id="78" name="TextBox 77">
            <a:extLst>
              <a:ext uri="{FF2B5EF4-FFF2-40B4-BE49-F238E27FC236}">
                <a16:creationId xmlns:a16="http://schemas.microsoft.com/office/drawing/2014/main" id="{673B9DD6-53E7-4625-A97E-D6DE68804645}"/>
              </a:ext>
            </a:extLst>
          </p:cNvPr>
          <p:cNvSpPr txBox="1"/>
          <p:nvPr/>
        </p:nvSpPr>
        <p:spPr>
          <a:xfrm>
            <a:off x="5542093" y="4490530"/>
            <a:ext cx="1099981" cy="300082"/>
          </a:xfrm>
          <a:prstGeom prst="rect">
            <a:avLst/>
          </a:prstGeom>
          <a:noFill/>
        </p:spPr>
        <p:txBody>
          <a:bodyPr wrap="none" rtlCol="0">
            <a:spAutoFit/>
          </a:bodyPr>
          <a:lstStyle/>
          <a:p>
            <a:r>
              <a:rPr lang="tr-TR" sz="1350" dirty="0" err="1"/>
              <a:t>Min</a:t>
            </a:r>
            <a:r>
              <a:rPr lang="tr-TR" sz="1350" dirty="0"/>
              <a:t> Time: 42</a:t>
            </a:r>
          </a:p>
        </p:txBody>
      </p:sp>
      <p:pic>
        <p:nvPicPr>
          <p:cNvPr id="2" name="Picture 1">
            <a:extLst>
              <a:ext uri="{FF2B5EF4-FFF2-40B4-BE49-F238E27FC236}">
                <a16:creationId xmlns:a16="http://schemas.microsoft.com/office/drawing/2014/main" id="{979AD80B-EFA9-CAC9-D626-719267E13B01}"/>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811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1"/>
                                        </p:tgtEl>
                                        <p:attrNameLst>
                                          <p:attrName>style.visibility</p:attrName>
                                        </p:attrNameLst>
                                      </p:cBhvr>
                                      <p:to>
                                        <p:strVal val="visible"/>
                                      </p:to>
                                    </p:set>
                                    <p:animEffect transition="in" filter="fade">
                                      <p:cBhvr>
                                        <p:cTn id="90" dur="500"/>
                                        <p:tgtEl>
                                          <p:spTgt spid="71"/>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72"/>
                                        </p:tgtEl>
                                        <p:attrNameLst>
                                          <p:attrName>style.visibility</p:attrName>
                                        </p:attrNameLst>
                                      </p:cBhvr>
                                      <p:to>
                                        <p:strVal val="visible"/>
                                      </p:to>
                                    </p:set>
                                    <p:animEffect transition="in" filter="fade">
                                      <p:cBhvr>
                                        <p:cTn id="94" dur="500"/>
                                        <p:tgtEl>
                                          <p:spTgt spid="72"/>
                                        </p:tgtEl>
                                      </p:cBhvr>
                                    </p:animEffect>
                                  </p:childTnLst>
                                </p:cTn>
                              </p:par>
                            </p:childTnLst>
                          </p:cTn>
                        </p:par>
                        <p:par>
                          <p:cTn id="95" fill="hold">
                            <p:stCondLst>
                              <p:cond delay="2000"/>
                            </p:stCondLst>
                            <p:childTnLst>
                              <p:par>
                                <p:cTn id="96" presetID="10" presetClass="entr" presetSubtype="0" fill="hold" grpId="0" nodeType="after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fade">
                                      <p:cBhvr>
                                        <p:cTn id="98" dur="500"/>
                                        <p:tgtEl>
                                          <p:spTgt spid="77"/>
                                        </p:tgtEl>
                                      </p:cBhvr>
                                    </p:animEffec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fade">
                                      <p:cBhvr>
                                        <p:cTn id="102" dur="500"/>
                                        <p:tgtEl>
                                          <p:spTgt spid="73"/>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fade">
                                      <p:cBhvr>
                                        <p:cTn id="106" dur="500"/>
                                        <p:tgtEl>
                                          <p:spTgt spid="74"/>
                                        </p:tgtEl>
                                      </p:cBhvr>
                                    </p:animEffect>
                                  </p:childTnLst>
                                </p:cTn>
                              </p:par>
                            </p:childTnLst>
                          </p:cTn>
                        </p:par>
                        <p:par>
                          <p:cTn id="107" fill="hold">
                            <p:stCondLst>
                              <p:cond delay="3500"/>
                            </p:stCondLst>
                            <p:childTnLst>
                              <p:par>
                                <p:cTn id="108" presetID="10" presetClass="entr" presetSubtype="0" fill="hold" grpId="0" nodeType="after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fade">
                                      <p:cBhvr>
                                        <p:cTn id="110" dur="500"/>
                                        <p:tgtEl>
                                          <p:spTgt spid="75"/>
                                        </p:tgtEl>
                                      </p:cBhvr>
                                    </p:animEffect>
                                  </p:childTnLst>
                                </p:cTn>
                              </p:par>
                            </p:childTnLst>
                          </p:cTn>
                        </p:par>
                        <p:par>
                          <p:cTn id="111" fill="hold">
                            <p:stCondLst>
                              <p:cond delay="4000"/>
                            </p:stCondLst>
                            <p:childTnLst>
                              <p:par>
                                <p:cTn id="112" presetID="10" presetClass="entr" presetSubtype="0" fill="hold" grpId="0" nodeType="afterEffect">
                                  <p:stCondLst>
                                    <p:cond delay="0"/>
                                  </p:stCondLst>
                                  <p:childTnLst>
                                    <p:set>
                                      <p:cBhvr>
                                        <p:cTn id="113" dur="1" fill="hold">
                                          <p:stCondLst>
                                            <p:cond delay="0"/>
                                          </p:stCondLst>
                                        </p:cTn>
                                        <p:tgtEl>
                                          <p:spTgt spid="76"/>
                                        </p:tgtEl>
                                        <p:attrNameLst>
                                          <p:attrName>style.visibility</p:attrName>
                                        </p:attrNameLst>
                                      </p:cBhvr>
                                      <p:to>
                                        <p:strVal val="visible"/>
                                      </p:to>
                                    </p:set>
                                    <p:animEffect transition="in" filter="fade">
                                      <p:cBhvr>
                                        <p:cTn id="11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P spid="61" grpId="0"/>
      <p:bldP spid="63" grpId="0"/>
      <p:bldP spid="64" grpId="0"/>
      <p:bldP spid="65" grpId="0"/>
      <p:bldP spid="66" grpId="0"/>
      <p:bldP spid="67" grpId="0"/>
      <p:bldP spid="69" grpId="0" animBg="1"/>
      <p:bldP spid="70" grpId="0" animBg="1"/>
      <p:bldP spid="71" grpId="0" animBg="1"/>
      <p:bldP spid="72" grpId="0" animBg="1"/>
      <p:bldP spid="73" grpId="0" animBg="1"/>
      <p:bldP spid="74" grpId="0" animBg="1"/>
      <p:bldP spid="75" grpId="0" animBg="1"/>
      <p:bldP spid="76" grpId="0" animBg="1"/>
      <p:bldP spid="7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A68780-BFF3-FF2E-5FE3-EEB034FCA04F}"/>
              </a:ext>
            </a:extLst>
          </p:cNvPr>
          <p:cNvSpPr>
            <a:spLocks noGrp="1"/>
          </p:cNvSpPr>
          <p:nvPr>
            <p:ph idx="1"/>
          </p:nvPr>
        </p:nvSpPr>
        <p:spPr/>
        <p:txBody>
          <a:bodyPr/>
          <a:lstStyle/>
          <a:p>
            <a:pPr>
              <a:buFont typeface="Arial" panose="020B0604020202020204" pitchFamily="34" charset="0"/>
              <a:buChar char="•"/>
            </a:pPr>
            <a:r>
              <a:rPr lang="tr-TR"/>
              <a:t>İkinci doğrusal model proje bitişi ile başlangıcı arasındaki fark minimize edilecektir. </a:t>
            </a:r>
          </a:p>
          <a:p>
            <a:pPr>
              <a:buFont typeface="Arial" panose="020B0604020202020204" pitchFamily="34" charset="0"/>
              <a:buChar char="•"/>
            </a:pPr>
            <a:endParaRPr lang="tr-TR"/>
          </a:p>
          <a:p>
            <a:pPr>
              <a:buFont typeface="Arial" panose="020B0604020202020204" pitchFamily="34" charset="0"/>
              <a:buChar char="•"/>
            </a:pPr>
            <a:r>
              <a:rPr lang="tr-TR"/>
              <a:t>Kısıtlar bir önceki model ile aynıdır. </a:t>
            </a:r>
          </a:p>
          <a:p>
            <a:pPr>
              <a:buFont typeface="Arial" panose="020B0604020202020204" pitchFamily="34" charset="0"/>
              <a:buChar char="•"/>
            </a:pPr>
            <a:endParaRPr lang="tr-TR"/>
          </a:p>
          <a:p>
            <a:pPr>
              <a:buFont typeface="Arial" panose="020B0604020202020204" pitchFamily="34" charset="0"/>
              <a:buChar char="•"/>
            </a:pPr>
            <a:endParaRPr lang="tr-TR"/>
          </a:p>
        </p:txBody>
      </p:sp>
      <p:sp>
        <p:nvSpPr>
          <p:cNvPr id="3" name="Title 2">
            <a:extLst>
              <a:ext uri="{FF2B5EF4-FFF2-40B4-BE49-F238E27FC236}">
                <a16:creationId xmlns:a16="http://schemas.microsoft.com/office/drawing/2014/main" id="{C7072495-5A6C-EE6A-7BC5-7CCA9CB92B31}"/>
              </a:ext>
            </a:extLst>
          </p:cNvPr>
          <p:cNvSpPr>
            <a:spLocks noGrp="1"/>
          </p:cNvSpPr>
          <p:nvPr>
            <p:ph type="title"/>
          </p:nvPr>
        </p:nvSpPr>
        <p:spPr/>
        <p:txBody>
          <a:bodyPr/>
          <a:lstStyle/>
          <a:p>
            <a:r>
              <a:rPr lang="tr-TR"/>
              <a:t>İkinci model </a:t>
            </a:r>
          </a:p>
        </p:txBody>
      </p:sp>
    </p:spTree>
    <p:extLst>
      <p:ext uri="{BB962C8B-B14F-4D97-AF65-F5344CB8AC3E}">
        <p14:creationId xmlns:p14="http://schemas.microsoft.com/office/powerpoint/2010/main" val="36909204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D1BBEB-5414-939D-CEF2-FF3B0E931B1C}"/>
              </a:ext>
            </a:extLst>
          </p:cNvPr>
          <p:cNvSpPr>
            <a:spLocks noGrp="1"/>
          </p:cNvSpPr>
          <p:nvPr>
            <p:ph idx="1"/>
          </p:nvPr>
        </p:nvSpPr>
        <p:spPr/>
        <p:txBody>
          <a:bodyPr>
            <a:normAutofit/>
          </a:bodyPr>
          <a:lstStyle/>
          <a:p>
            <a:r>
              <a:rPr lang="tr-TR" sz="1800">
                <a:solidFill>
                  <a:srgbClr val="0000FF"/>
                </a:solidFill>
                <a:latin typeface="Courier New" panose="02070309020205020404" pitchFamily="49" charset="0"/>
              </a:rPr>
              <a:t>		Min Z </a:t>
            </a:r>
            <a:r>
              <a:rPr lang="tr-TR" sz="1800">
                <a:solidFill>
                  <a:srgbClr val="000000"/>
                </a:solidFill>
                <a:latin typeface="Courier New" panose="02070309020205020404" pitchFamily="49" charset="0"/>
              </a:rPr>
              <a:t>=to-ta</a:t>
            </a:r>
            <a:endParaRPr lang="en-US" sz="1800">
              <a:solidFill>
                <a:srgbClr val="000000"/>
              </a:solidFill>
              <a:latin typeface="Courier New" panose="02070309020205020404" pitchFamily="49" charset="0"/>
            </a:endParaRPr>
          </a:p>
          <a:p>
            <a:endParaRPr lang="tr-TR" sz="1800">
              <a:solidFill>
                <a:srgbClr val="000000"/>
              </a:solidFill>
              <a:latin typeface="Courier New" panose="02070309020205020404" pitchFamily="49" charset="0"/>
            </a:endParaRPr>
          </a:p>
        </p:txBody>
      </p:sp>
      <p:sp>
        <p:nvSpPr>
          <p:cNvPr id="3" name="Title 2">
            <a:extLst>
              <a:ext uri="{FF2B5EF4-FFF2-40B4-BE49-F238E27FC236}">
                <a16:creationId xmlns:a16="http://schemas.microsoft.com/office/drawing/2014/main" id="{18664D81-FB1C-8622-A657-DFE421926F5F}"/>
              </a:ext>
            </a:extLst>
          </p:cNvPr>
          <p:cNvSpPr>
            <a:spLocks noGrp="1"/>
          </p:cNvSpPr>
          <p:nvPr>
            <p:ph type="title"/>
          </p:nvPr>
        </p:nvSpPr>
        <p:spPr/>
        <p:txBody>
          <a:bodyPr/>
          <a:lstStyle/>
          <a:p>
            <a:endParaRPr lang="tr-TR"/>
          </a:p>
        </p:txBody>
      </p:sp>
      <p:pic>
        <p:nvPicPr>
          <p:cNvPr id="4" name="Picture 3">
            <a:extLst>
              <a:ext uri="{FF2B5EF4-FFF2-40B4-BE49-F238E27FC236}">
                <a16:creationId xmlns:a16="http://schemas.microsoft.com/office/drawing/2014/main" id="{5F7C337B-8339-3D7A-C5BD-267B87358AEB}"/>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D2748BC6-6523-5BDF-537D-4EF315A2B657}"/>
              </a:ext>
            </a:extLst>
          </p:cNvPr>
          <p:cNvSpPr txBox="1"/>
          <p:nvPr/>
        </p:nvSpPr>
        <p:spPr>
          <a:xfrm>
            <a:off x="4630406" y="2136338"/>
            <a:ext cx="2533882" cy="2862322"/>
          </a:xfrm>
          <a:prstGeom prst="rect">
            <a:avLst/>
          </a:prstGeom>
          <a:noFill/>
        </p:spPr>
        <p:txBody>
          <a:bodyPr wrap="square">
            <a:spAutoFit/>
          </a:bodyPr>
          <a:lstStyle/>
          <a:p>
            <a:r>
              <a:rPr lang="tr-TR" sz="1800">
                <a:solidFill>
                  <a:srgbClr val="000000"/>
                </a:solidFill>
                <a:latin typeface="Courier New" panose="02070309020205020404" pitchFamily="49" charset="0"/>
              </a:rPr>
              <a:t>tg-td&gt;=6</a:t>
            </a:r>
          </a:p>
          <a:p>
            <a:r>
              <a:rPr lang="tr-TR" sz="1800">
                <a:solidFill>
                  <a:srgbClr val="000000"/>
                </a:solidFill>
                <a:latin typeface="Courier New" panose="02070309020205020404" pitchFamily="49" charset="0"/>
              </a:rPr>
              <a:t>th-tg&gt;=1</a:t>
            </a:r>
          </a:p>
          <a:p>
            <a:r>
              <a:rPr lang="tr-TR" sz="1800">
                <a:solidFill>
                  <a:srgbClr val="000000"/>
                </a:solidFill>
                <a:latin typeface="Courier New" panose="02070309020205020404" pitchFamily="49" charset="0"/>
              </a:rPr>
              <a:t>th-tj&gt;=0</a:t>
            </a:r>
          </a:p>
          <a:p>
            <a:r>
              <a:rPr lang="tr-TR" sz="1800">
                <a:solidFill>
                  <a:srgbClr val="000000"/>
                </a:solidFill>
                <a:latin typeface="Courier New" panose="02070309020205020404" pitchFamily="49" charset="0"/>
              </a:rPr>
              <a:t>tk-tj&gt;=2</a:t>
            </a:r>
          </a:p>
          <a:p>
            <a:r>
              <a:rPr lang="tr-TR" sz="1800">
                <a:solidFill>
                  <a:srgbClr val="000000"/>
                </a:solidFill>
                <a:latin typeface="Courier New" panose="02070309020205020404" pitchFamily="49" charset="0"/>
              </a:rPr>
              <a:t>tl-tj&gt;=10</a:t>
            </a:r>
          </a:p>
          <a:p>
            <a:r>
              <a:rPr lang="tr-TR" sz="1800">
                <a:solidFill>
                  <a:srgbClr val="000000"/>
                </a:solidFill>
                <a:latin typeface="Courier New" panose="02070309020205020404" pitchFamily="49" charset="0"/>
              </a:rPr>
              <a:t>tn-tl&gt;=2</a:t>
            </a:r>
          </a:p>
          <a:p>
            <a:r>
              <a:rPr lang="tr-TR" sz="1800">
                <a:solidFill>
                  <a:srgbClr val="000000"/>
                </a:solidFill>
                <a:latin typeface="Courier New" panose="02070309020205020404" pitchFamily="49" charset="0"/>
              </a:rPr>
              <a:t>tn-tk&gt;=4</a:t>
            </a:r>
          </a:p>
          <a:p>
            <a:r>
              <a:rPr lang="tr-TR" sz="1800">
                <a:solidFill>
                  <a:srgbClr val="000000"/>
                </a:solidFill>
                <a:latin typeface="Courier New" panose="02070309020205020404" pitchFamily="49" charset="0"/>
              </a:rPr>
              <a:t>to-tn&gt;=7</a:t>
            </a:r>
          </a:p>
          <a:p>
            <a:r>
              <a:rPr lang="tr-TR" sz="1800">
                <a:solidFill>
                  <a:srgbClr val="000000"/>
                </a:solidFill>
                <a:latin typeface="Courier New" panose="02070309020205020404" pitchFamily="49" charset="0"/>
              </a:rPr>
              <a:t>tm-ht&gt;=2</a:t>
            </a:r>
          </a:p>
          <a:p>
            <a:r>
              <a:rPr lang="tr-TR" sz="1800">
                <a:solidFill>
                  <a:srgbClr val="000000"/>
                </a:solidFill>
                <a:latin typeface="Courier New" panose="02070309020205020404" pitchFamily="49" charset="0"/>
              </a:rPr>
              <a:t>to-tm&gt;=5</a:t>
            </a:r>
          </a:p>
        </p:txBody>
      </p:sp>
      <p:sp>
        <p:nvSpPr>
          <p:cNvPr id="8" name="TextBox 7">
            <a:extLst>
              <a:ext uri="{FF2B5EF4-FFF2-40B4-BE49-F238E27FC236}">
                <a16:creationId xmlns:a16="http://schemas.microsoft.com/office/drawing/2014/main" id="{D7A70941-B56A-B1B2-38AD-952E07ECC40B}"/>
              </a:ext>
            </a:extLst>
          </p:cNvPr>
          <p:cNvSpPr txBox="1"/>
          <p:nvPr/>
        </p:nvSpPr>
        <p:spPr>
          <a:xfrm>
            <a:off x="2339752" y="2136338"/>
            <a:ext cx="2880320" cy="2585323"/>
          </a:xfrm>
          <a:prstGeom prst="rect">
            <a:avLst/>
          </a:prstGeom>
          <a:noFill/>
        </p:spPr>
        <p:txBody>
          <a:bodyPr wrap="square">
            <a:spAutoFit/>
          </a:bodyPr>
          <a:lstStyle/>
          <a:p>
            <a:r>
              <a:rPr lang="tr-TR" sz="1800">
                <a:solidFill>
                  <a:srgbClr val="000000"/>
                </a:solidFill>
                <a:latin typeface="Courier New" panose="02070309020205020404" pitchFamily="49" charset="0"/>
              </a:rPr>
              <a:t>tb-ta&gt;=2</a:t>
            </a:r>
          </a:p>
          <a:p>
            <a:r>
              <a:rPr lang="tr-TR" sz="1800">
                <a:solidFill>
                  <a:srgbClr val="000000"/>
                </a:solidFill>
                <a:latin typeface="Courier New" panose="02070309020205020404" pitchFamily="49" charset="0"/>
              </a:rPr>
              <a:t>tc-tb&gt;=4</a:t>
            </a:r>
          </a:p>
          <a:p>
            <a:r>
              <a:rPr lang="tr-TR" sz="1800">
                <a:solidFill>
                  <a:srgbClr val="000000"/>
                </a:solidFill>
                <a:latin typeface="Courier New" panose="02070309020205020404" pitchFamily="49" charset="0"/>
              </a:rPr>
              <a:t>ti-tc&gt;=6</a:t>
            </a:r>
          </a:p>
          <a:p>
            <a:r>
              <a:rPr lang="tr-TR" sz="1800">
                <a:solidFill>
                  <a:srgbClr val="000000"/>
                </a:solidFill>
                <a:latin typeface="Courier New" panose="02070309020205020404" pitchFamily="49" charset="0"/>
              </a:rPr>
              <a:t>te-tc&gt;=3</a:t>
            </a:r>
          </a:p>
          <a:p>
            <a:r>
              <a:rPr lang="tr-TR" sz="1800">
                <a:solidFill>
                  <a:srgbClr val="000000"/>
                </a:solidFill>
                <a:latin typeface="Courier New" panose="02070309020205020404" pitchFamily="49" charset="0"/>
              </a:rPr>
              <a:t>td-tc&gt;=7</a:t>
            </a:r>
          </a:p>
          <a:p>
            <a:r>
              <a:rPr lang="tr-TR" sz="1800">
                <a:solidFill>
                  <a:srgbClr val="000000"/>
                </a:solidFill>
                <a:latin typeface="Courier New" panose="02070309020205020404" pitchFamily="49" charset="0"/>
              </a:rPr>
              <a:t>tj-ti&gt;=4</a:t>
            </a:r>
          </a:p>
          <a:p>
            <a:r>
              <a:rPr lang="tr-TR" sz="1800">
                <a:solidFill>
                  <a:srgbClr val="000000"/>
                </a:solidFill>
                <a:latin typeface="Courier New" panose="02070309020205020404" pitchFamily="49" charset="0"/>
              </a:rPr>
              <a:t>tj-tf&gt;=8</a:t>
            </a:r>
          </a:p>
          <a:p>
            <a:r>
              <a:rPr lang="tr-TR" sz="1800">
                <a:solidFill>
                  <a:srgbClr val="000000"/>
                </a:solidFill>
                <a:latin typeface="Courier New" panose="02070309020205020404" pitchFamily="49" charset="0"/>
              </a:rPr>
              <a:t>tf-te&gt;=6</a:t>
            </a:r>
          </a:p>
          <a:p>
            <a:r>
              <a:rPr lang="tr-TR" sz="1800">
                <a:solidFill>
                  <a:srgbClr val="000000"/>
                </a:solidFill>
                <a:latin typeface="Courier New" panose="02070309020205020404" pitchFamily="49" charset="0"/>
              </a:rPr>
              <a:t>th-te&gt;=5</a:t>
            </a:r>
            <a:endParaRPr lang="tr-TR"/>
          </a:p>
        </p:txBody>
      </p:sp>
    </p:spTree>
    <p:extLst>
      <p:ext uri="{BB962C8B-B14F-4D97-AF65-F5344CB8AC3E}">
        <p14:creationId xmlns:p14="http://schemas.microsoft.com/office/powerpoint/2010/main" val="32441540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A7E5B0B-3493-43DF-8280-4A2F5B67E84B}"/>
              </a:ext>
            </a:extLst>
          </p:cNvPr>
          <p:cNvSpPr>
            <a:spLocks noGrp="1"/>
          </p:cNvSpPr>
          <p:nvPr>
            <p:ph idx="1"/>
          </p:nvPr>
        </p:nvSpPr>
        <p:spPr/>
        <p:txBody>
          <a:bodyPr/>
          <a:lstStyle/>
          <a:p>
            <a:r>
              <a:rPr lang="tr-TR" dirty="0"/>
              <a:t>Amaç bir şebeke üzerinde en kısa mesafeli yolu bulmaktır. </a:t>
            </a:r>
          </a:p>
        </p:txBody>
      </p:sp>
      <p:sp>
        <p:nvSpPr>
          <p:cNvPr id="2" name="Unvan 1">
            <a:extLst>
              <a:ext uri="{FF2B5EF4-FFF2-40B4-BE49-F238E27FC236}">
                <a16:creationId xmlns:a16="http://schemas.microsoft.com/office/drawing/2014/main" id="{D23989E3-EA1F-47F5-B73C-127EFDA8DD91}"/>
              </a:ext>
            </a:extLst>
          </p:cNvPr>
          <p:cNvSpPr>
            <a:spLocks noGrp="1"/>
          </p:cNvSpPr>
          <p:nvPr>
            <p:ph type="title"/>
          </p:nvPr>
        </p:nvSpPr>
        <p:spPr/>
        <p:txBody>
          <a:bodyPr/>
          <a:lstStyle/>
          <a:p>
            <a:r>
              <a:rPr lang="tr-TR" dirty="0"/>
              <a:t>En kısa rota şebekeleri </a:t>
            </a:r>
          </a:p>
        </p:txBody>
      </p:sp>
      <p:pic>
        <p:nvPicPr>
          <p:cNvPr id="69" name="Resim 68">
            <a:extLst>
              <a:ext uri="{FF2B5EF4-FFF2-40B4-BE49-F238E27FC236}">
                <a16:creationId xmlns:a16="http://schemas.microsoft.com/office/drawing/2014/main" id="{9B03A8A8-580D-425F-B779-31BECEDB9D56}"/>
              </a:ext>
            </a:extLst>
          </p:cNvPr>
          <p:cNvPicPr>
            <a:picLocks noChangeAspect="1"/>
          </p:cNvPicPr>
          <p:nvPr/>
        </p:nvPicPr>
        <p:blipFill>
          <a:blip r:embed="rId2"/>
          <a:stretch>
            <a:fillRect/>
          </a:stretch>
        </p:blipFill>
        <p:spPr>
          <a:xfrm>
            <a:off x="1691680" y="2204864"/>
            <a:ext cx="5933599" cy="2345015"/>
          </a:xfrm>
          <a:prstGeom prst="rect">
            <a:avLst/>
          </a:prstGeom>
        </p:spPr>
      </p:pic>
      <p:pic>
        <p:nvPicPr>
          <p:cNvPr id="4" name="Picture 3">
            <a:extLst>
              <a:ext uri="{FF2B5EF4-FFF2-40B4-BE49-F238E27FC236}">
                <a16:creationId xmlns:a16="http://schemas.microsoft.com/office/drawing/2014/main" id="{5A9ECB86-0088-AAA0-4BDB-8986C78BCF6B}"/>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70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FF34F23-85F4-4A92-AADE-10EFBE7320BE}"/>
              </a:ext>
            </a:extLst>
          </p:cNvPr>
          <p:cNvSpPr>
            <a:spLocks noGrp="1"/>
          </p:cNvSpPr>
          <p:nvPr>
            <p:ph idx="1"/>
          </p:nvPr>
        </p:nvSpPr>
        <p:spPr/>
        <p:txBody>
          <a:bodyPr/>
          <a:lstStyle/>
          <a:p>
            <a:endParaRPr lang="tr-TR" dirty="0"/>
          </a:p>
          <a:p>
            <a:r>
              <a:rPr lang="tr-TR" dirty="0" err="1"/>
              <a:t>min</a:t>
            </a:r>
            <a:r>
              <a:rPr lang="tr-TR" dirty="0"/>
              <a:t> = 100*x12 + 30*x13 + 20*x23 + 15*x42 + 50*x45 + 10*x34 + 60*x35;</a:t>
            </a:r>
            <a:endParaRPr lang="en-US" dirty="0"/>
          </a:p>
          <a:p>
            <a:endParaRPr lang="en-US" dirty="0"/>
          </a:p>
          <a:p>
            <a:r>
              <a:rPr lang="tr-TR" dirty="0"/>
              <a:t>x12 + x13 = 1;</a:t>
            </a:r>
          </a:p>
          <a:p>
            <a:r>
              <a:rPr lang="tr-TR" dirty="0"/>
              <a:t>x13 + x23 = x34 + x35;</a:t>
            </a:r>
          </a:p>
          <a:p>
            <a:r>
              <a:rPr lang="tr-TR" dirty="0"/>
              <a:t>x12 + x42 = x23 +1; </a:t>
            </a:r>
          </a:p>
          <a:p>
            <a:r>
              <a:rPr lang="tr-TR" dirty="0"/>
              <a:t>x42 + x45 = x34 ;</a:t>
            </a:r>
          </a:p>
          <a:p>
            <a:r>
              <a:rPr lang="tr-TR" dirty="0"/>
              <a:t>x35 + x45 = 0;</a:t>
            </a:r>
          </a:p>
          <a:p>
            <a:endParaRPr lang="tr-TR" dirty="0"/>
          </a:p>
          <a:p>
            <a:endParaRPr lang="tr-TR" dirty="0"/>
          </a:p>
        </p:txBody>
      </p:sp>
      <p:sp>
        <p:nvSpPr>
          <p:cNvPr id="2" name="Unvan 1">
            <a:extLst>
              <a:ext uri="{FF2B5EF4-FFF2-40B4-BE49-F238E27FC236}">
                <a16:creationId xmlns:a16="http://schemas.microsoft.com/office/drawing/2014/main" id="{BB7FBED0-51C2-48CF-8CCB-43C2C4B277EE}"/>
              </a:ext>
            </a:extLst>
          </p:cNvPr>
          <p:cNvSpPr>
            <a:spLocks noGrp="1"/>
          </p:cNvSpPr>
          <p:nvPr>
            <p:ph type="title"/>
          </p:nvPr>
        </p:nvSpPr>
        <p:spPr/>
        <p:txBody>
          <a:bodyPr/>
          <a:lstStyle/>
          <a:p>
            <a:r>
              <a:rPr lang="tr-TR" dirty="0"/>
              <a:t>Doğrusal Programlama Modeli</a:t>
            </a:r>
          </a:p>
        </p:txBody>
      </p:sp>
      <p:pic>
        <p:nvPicPr>
          <p:cNvPr id="4" name="Picture 3">
            <a:extLst>
              <a:ext uri="{FF2B5EF4-FFF2-40B4-BE49-F238E27FC236}">
                <a16:creationId xmlns:a16="http://schemas.microsoft.com/office/drawing/2014/main" id="{033F88C4-1CA1-7D9C-9C23-B944CF76763B}"/>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07752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çerik Yer Tutucusu 5">
            <a:extLst>
              <a:ext uri="{FF2B5EF4-FFF2-40B4-BE49-F238E27FC236}">
                <a16:creationId xmlns:a16="http://schemas.microsoft.com/office/drawing/2014/main" id="{34209E31-7028-ED9B-2C63-7393BBF4FA1F}"/>
              </a:ext>
            </a:extLst>
          </p:cNvPr>
          <p:cNvSpPr>
            <a:spLocks noGrp="1"/>
          </p:cNvSpPr>
          <p:nvPr>
            <p:ph idx="1"/>
          </p:nvPr>
        </p:nvSpPr>
        <p:spPr/>
        <p:txBody>
          <a:bodyPr/>
          <a:lstStyle/>
          <a:p>
            <a:endParaRPr lang="tr-TR"/>
          </a:p>
        </p:txBody>
      </p:sp>
      <p:sp>
        <p:nvSpPr>
          <p:cNvPr id="5" name="Başlık 4">
            <a:extLst>
              <a:ext uri="{FF2B5EF4-FFF2-40B4-BE49-F238E27FC236}">
                <a16:creationId xmlns:a16="http://schemas.microsoft.com/office/drawing/2014/main" id="{1192DBF4-9FB5-F62D-D7E5-B5D3715B950B}"/>
              </a:ext>
            </a:extLst>
          </p:cNvPr>
          <p:cNvSpPr>
            <a:spLocks noGrp="1"/>
          </p:cNvSpPr>
          <p:nvPr>
            <p:ph type="title"/>
          </p:nvPr>
        </p:nvSpPr>
        <p:spPr/>
        <p:txBody>
          <a:bodyPr/>
          <a:lstStyle/>
          <a:p>
            <a:endParaRPr lang="tr-TR"/>
          </a:p>
        </p:txBody>
      </p:sp>
      <p:pic>
        <p:nvPicPr>
          <p:cNvPr id="4" name="Picture 3">
            <a:extLst>
              <a:ext uri="{FF2B5EF4-FFF2-40B4-BE49-F238E27FC236}">
                <a16:creationId xmlns:a16="http://schemas.microsoft.com/office/drawing/2014/main" id="{A84D1C83-86D6-459C-BCEC-7B63BC26E779}"/>
              </a:ext>
            </a:extLst>
          </p:cNvPr>
          <p:cNvPicPr>
            <a:picLocks noChangeAspect="1"/>
          </p:cNvPicPr>
          <p:nvPr/>
        </p:nvPicPr>
        <p:blipFill>
          <a:blip r:embed="rId2"/>
          <a:stretch>
            <a:fillRect/>
          </a:stretch>
        </p:blipFill>
        <p:spPr>
          <a:xfrm>
            <a:off x="2339752" y="1628800"/>
            <a:ext cx="4982744" cy="1920009"/>
          </a:xfrm>
          <a:prstGeom prst="rect">
            <a:avLst/>
          </a:prstGeom>
        </p:spPr>
      </p:pic>
      <p:pic>
        <p:nvPicPr>
          <p:cNvPr id="2" name="Picture 1">
            <a:extLst>
              <a:ext uri="{FF2B5EF4-FFF2-40B4-BE49-F238E27FC236}">
                <a16:creationId xmlns:a16="http://schemas.microsoft.com/office/drawing/2014/main" id="{475280BE-3496-F1CC-2D59-CF9BF749B7B5}"/>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86018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E8A630-14AA-4684-903E-9A1BB91E9BAA}"/>
              </a:ext>
            </a:extLst>
          </p:cNvPr>
          <p:cNvSpPr>
            <a:spLocks noGrp="1"/>
          </p:cNvSpPr>
          <p:nvPr>
            <p:ph idx="1"/>
          </p:nvPr>
        </p:nvSpPr>
        <p:spPr/>
        <p:txBody>
          <a:bodyPr>
            <a:normAutofit/>
          </a:bodyPr>
          <a:lstStyle/>
          <a:p>
            <a:r>
              <a:rPr lang="tr-TR" dirty="0" err="1"/>
              <a:t>min</a:t>
            </a:r>
            <a:r>
              <a:rPr lang="tr-TR" dirty="0"/>
              <a:t> = 100*x12 + 30*x13 + 20*x23 + 15*x42 + 50*x45 + 10*x34 + 60*x35;</a:t>
            </a:r>
          </a:p>
          <a:p>
            <a:endParaRPr lang="en-US" dirty="0"/>
          </a:p>
          <a:p>
            <a:r>
              <a:rPr lang="tr-TR" dirty="0"/>
              <a:t>x12 + x13 =1 ;</a:t>
            </a:r>
          </a:p>
          <a:p>
            <a:endParaRPr lang="en-US" dirty="0"/>
          </a:p>
          <a:p>
            <a:r>
              <a:rPr lang="tr-TR" dirty="0"/>
              <a:t>x12 + x42 = x23 ;</a:t>
            </a:r>
          </a:p>
          <a:p>
            <a:endParaRPr lang="en-US" dirty="0"/>
          </a:p>
          <a:p>
            <a:r>
              <a:rPr lang="tr-TR" dirty="0"/>
              <a:t>x13 + x23 = x34 + x35 ;</a:t>
            </a:r>
          </a:p>
          <a:p>
            <a:endParaRPr lang="en-US" dirty="0"/>
          </a:p>
          <a:p>
            <a:r>
              <a:rPr lang="tr-TR" dirty="0"/>
              <a:t>x34 = x42 + x45 ;</a:t>
            </a:r>
          </a:p>
          <a:p>
            <a:endParaRPr lang="en-US" dirty="0"/>
          </a:p>
          <a:p>
            <a:r>
              <a:rPr lang="tr-TR" dirty="0"/>
              <a:t>x35 + x45 = 1;</a:t>
            </a:r>
          </a:p>
          <a:p>
            <a:endParaRPr lang="tr-TR" dirty="0"/>
          </a:p>
        </p:txBody>
      </p:sp>
      <p:sp>
        <p:nvSpPr>
          <p:cNvPr id="4" name="Başlık 3">
            <a:extLst>
              <a:ext uri="{FF2B5EF4-FFF2-40B4-BE49-F238E27FC236}">
                <a16:creationId xmlns:a16="http://schemas.microsoft.com/office/drawing/2014/main" id="{0E4FF32B-9E19-732D-4D96-A79F87FE2D5F}"/>
              </a:ext>
            </a:extLst>
          </p:cNvPr>
          <p:cNvSpPr>
            <a:spLocks noGrp="1"/>
          </p:cNvSpPr>
          <p:nvPr>
            <p:ph type="title"/>
          </p:nvPr>
        </p:nvSpPr>
        <p:spPr/>
        <p:txBody>
          <a:bodyPr/>
          <a:lstStyle/>
          <a:p>
            <a:endParaRPr lang="tr-TR"/>
          </a:p>
        </p:txBody>
      </p:sp>
      <p:pic>
        <p:nvPicPr>
          <p:cNvPr id="2" name="Picture 1">
            <a:extLst>
              <a:ext uri="{FF2B5EF4-FFF2-40B4-BE49-F238E27FC236}">
                <a16:creationId xmlns:a16="http://schemas.microsoft.com/office/drawing/2014/main" id="{5D1A8257-465F-41F5-60BC-FDE46C7CBAC2}"/>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3430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8E32B6-E116-4410-8453-C2550091BA5D}"/>
              </a:ext>
            </a:extLst>
          </p:cNvPr>
          <p:cNvSpPr>
            <a:spLocks noGrp="1"/>
          </p:cNvSpPr>
          <p:nvPr>
            <p:ph type="ctrTitle"/>
          </p:nvPr>
        </p:nvSpPr>
        <p:spPr/>
        <p:txBody>
          <a:bodyPr/>
          <a:lstStyle/>
          <a:p>
            <a:r>
              <a:rPr lang="tr-TR">
                <a:solidFill>
                  <a:srgbClr val="EA6131"/>
                </a:solidFill>
              </a:rPr>
              <a:t>Ö</a:t>
            </a:r>
            <a:r>
              <a:rPr lang="tr-TR"/>
              <a:t>rnek </a:t>
            </a:r>
            <a:r>
              <a:rPr lang="tr-TR">
                <a:solidFill>
                  <a:srgbClr val="EA6131"/>
                </a:solidFill>
              </a:rPr>
              <a:t>D</a:t>
            </a:r>
            <a:r>
              <a:rPr lang="tr-TR"/>
              <a:t>evam...</a:t>
            </a:r>
            <a:endParaRPr lang="tr-TR" dirty="0"/>
          </a:p>
        </p:txBody>
      </p:sp>
    </p:spTree>
    <p:extLst>
      <p:ext uri="{BB962C8B-B14F-4D97-AF65-F5344CB8AC3E}">
        <p14:creationId xmlns:p14="http://schemas.microsoft.com/office/powerpoint/2010/main" val="382191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04B920-63E2-4D18-9FD6-DE505206D1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1291" y="1220969"/>
            <a:ext cx="5400848" cy="2077910"/>
          </a:xfrm>
        </p:spPr>
      </p:pic>
      <p:sp>
        <p:nvSpPr>
          <p:cNvPr id="2" name="Title 1">
            <a:extLst>
              <a:ext uri="{FF2B5EF4-FFF2-40B4-BE49-F238E27FC236}">
                <a16:creationId xmlns:a16="http://schemas.microsoft.com/office/drawing/2014/main" id="{EB4DBB14-AE43-47FF-9B7E-B98E1A0BC821}"/>
              </a:ext>
            </a:extLst>
          </p:cNvPr>
          <p:cNvSpPr>
            <a:spLocks noGrp="1"/>
          </p:cNvSpPr>
          <p:nvPr>
            <p:ph type="title"/>
          </p:nvPr>
        </p:nvSpPr>
        <p:spPr/>
        <p:txBody>
          <a:bodyPr/>
          <a:lstStyle/>
          <a:p>
            <a:r>
              <a:rPr lang="tr-TR" dirty="0"/>
              <a:t>Birden Fazla Çıkış</a:t>
            </a:r>
          </a:p>
        </p:txBody>
      </p:sp>
      <p:sp>
        <p:nvSpPr>
          <p:cNvPr id="3" name="TextBox 2">
            <a:extLst>
              <a:ext uri="{FF2B5EF4-FFF2-40B4-BE49-F238E27FC236}">
                <a16:creationId xmlns:a16="http://schemas.microsoft.com/office/drawing/2014/main" id="{8364DC41-DCB3-489A-8CE2-80E7C42355C3}"/>
              </a:ext>
            </a:extLst>
          </p:cNvPr>
          <p:cNvSpPr txBox="1"/>
          <p:nvPr/>
        </p:nvSpPr>
        <p:spPr>
          <a:xfrm>
            <a:off x="251520" y="961486"/>
            <a:ext cx="3306739" cy="300082"/>
          </a:xfrm>
          <a:prstGeom prst="rect">
            <a:avLst/>
          </a:prstGeom>
          <a:noFill/>
        </p:spPr>
        <p:txBody>
          <a:bodyPr wrap="none" rtlCol="0">
            <a:spAutoFit/>
          </a:bodyPr>
          <a:lstStyle/>
          <a:p>
            <a:r>
              <a:rPr lang="tr-TR" sz="1350" dirty="0"/>
              <a:t>Tanımlı çıkışlardan yalnızca birinden çıkılacak.</a:t>
            </a:r>
          </a:p>
        </p:txBody>
      </p:sp>
      <p:pic>
        <p:nvPicPr>
          <p:cNvPr id="4" name="Picture 3">
            <a:extLst>
              <a:ext uri="{FF2B5EF4-FFF2-40B4-BE49-F238E27FC236}">
                <a16:creationId xmlns:a16="http://schemas.microsoft.com/office/drawing/2014/main" id="{90D66421-635C-098C-CC45-66776F1BF32A}"/>
              </a:ext>
            </a:extLst>
          </p:cNvPr>
          <p:cNvPicPr>
            <a:picLocks noChangeAspect="1"/>
          </p:cNvPicPr>
          <p:nvPr/>
        </p:nvPicPr>
        <p:blipFill>
          <a:blip r:embed="rId3"/>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8421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461F36-4C2E-C902-AC68-745F08DD140E}"/>
              </a:ext>
            </a:extLst>
          </p:cNvPr>
          <p:cNvSpPr>
            <a:spLocks noGrp="1"/>
          </p:cNvSpPr>
          <p:nvPr>
            <p:ph idx="1"/>
          </p:nvPr>
        </p:nvSpPr>
        <p:spPr/>
        <p:txBody>
          <a:bodyPr/>
          <a:lstStyle/>
          <a:p>
            <a:r>
              <a:rPr lang="tr-TR">
                <a:effectLst/>
              </a:rPr>
              <a:t>Minimum yayılan ağaç algoritması, bir ağın düğümlerini doğrudan veya dolaylı olarak, bağlantı dallarının en kısa toplam uzunluğunu kullanarak bağlamakla ilgilidir.</a:t>
            </a:r>
          </a:p>
          <a:p>
            <a:endParaRPr lang="tr-TR"/>
          </a:p>
          <a:p>
            <a:pPr>
              <a:buFont typeface="Arial" panose="020B0604020202020204" pitchFamily="34" charset="0"/>
              <a:buChar char="•"/>
            </a:pPr>
            <a:r>
              <a:rPr lang="tr-TR"/>
              <a:t>Prim Algoritması</a:t>
            </a: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r>
              <a:rPr lang="tr-TR"/>
              <a:t>Kruskal Algoritması</a:t>
            </a:r>
          </a:p>
        </p:txBody>
      </p:sp>
      <p:sp>
        <p:nvSpPr>
          <p:cNvPr id="3" name="Title 2">
            <a:extLst>
              <a:ext uri="{FF2B5EF4-FFF2-40B4-BE49-F238E27FC236}">
                <a16:creationId xmlns:a16="http://schemas.microsoft.com/office/drawing/2014/main" id="{CCD10EB0-EE68-9C83-BBBC-D9BF2B8E6E0A}"/>
              </a:ext>
            </a:extLst>
          </p:cNvPr>
          <p:cNvSpPr>
            <a:spLocks noGrp="1"/>
          </p:cNvSpPr>
          <p:nvPr>
            <p:ph type="title"/>
          </p:nvPr>
        </p:nvSpPr>
        <p:spPr/>
        <p:txBody>
          <a:bodyPr/>
          <a:lstStyle/>
          <a:p>
            <a:r>
              <a:rPr lang="tr-TR"/>
              <a:t>Tanım</a:t>
            </a:r>
          </a:p>
        </p:txBody>
      </p:sp>
      <p:pic>
        <p:nvPicPr>
          <p:cNvPr id="5" name="Picture 4">
            <a:extLst>
              <a:ext uri="{FF2B5EF4-FFF2-40B4-BE49-F238E27FC236}">
                <a16:creationId xmlns:a16="http://schemas.microsoft.com/office/drawing/2014/main" id="{83495288-4758-8E54-53F2-E50B72520F4E}"/>
              </a:ext>
            </a:extLst>
          </p:cNvPr>
          <p:cNvPicPr>
            <a:picLocks noChangeAspect="1"/>
          </p:cNvPicPr>
          <p:nvPr/>
        </p:nvPicPr>
        <p:blipFill>
          <a:blip r:embed="rId2"/>
          <a:stretch>
            <a:fillRect/>
          </a:stretch>
        </p:blipFill>
        <p:spPr>
          <a:xfrm>
            <a:off x="6634456" y="64931"/>
            <a:ext cx="2160240" cy="608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64268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82D3D2-8CC5-47CF-B2CE-6E527FB850D5}"/>
              </a:ext>
            </a:extLst>
          </p:cNvPr>
          <p:cNvSpPr>
            <a:spLocks noGrp="1"/>
          </p:cNvSpPr>
          <p:nvPr>
            <p:ph idx="1"/>
          </p:nvPr>
        </p:nvSpPr>
        <p:spPr/>
        <p:txBody>
          <a:bodyPr>
            <a:normAutofit/>
          </a:bodyPr>
          <a:lstStyle/>
          <a:p>
            <a:pPr marL="0" indent="0">
              <a:buNone/>
            </a:pPr>
            <a:r>
              <a:rPr lang="tr-TR" dirty="0" err="1"/>
              <a:t>Min</a:t>
            </a:r>
            <a:r>
              <a:rPr lang="tr-TR" dirty="0"/>
              <a:t> Z = 100 x12 + 30 x13 + 20 x23 + 15 x42 + 50 x45 + 10 x34 + 60 x35 </a:t>
            </a:r>
          </a:p>
          <a:p>
            <a:pPr marL="0" indent="0">
              <a:buNone/>
            </a:pPr>
            <a:endParaRPr lang="tr-TR" dirty="0"/>
          </a:p>
          <a:p>
            <a:pPr marL="0" indent="0">
              <a:buNone/>
            </a:pPr>
            <a:r>
              <a:rPr lang="tr-TR" dirty="0"/>
              <a:t>x12 + x13 = 1</a:t>
            </a:r>
          </a:p>
          <a:p>
            <a:pPr marL="0" indent="0">
              <a:buNone/>
            </a:pPr>
            <a:r>
              <a:rPr lang="tr-TR" dirty="0"/>
              <a:t>x13 + x23= x34 + x35</a:t>
            </a:r>
          </a:p>
          <a:p>
            <a:pPr marL="0" indent="0">
              <a:buNone/>
            </a:pPr>
            <a:r>
              <a:rPr lang="tr-TR" dirty="0"/>
              <a:t>x12 + x42 = x23 + y1</a:t>
            </a:r>
          </a:p>
          <a:p>
            <a:pPr marL="0" indent="0">
              <a:buNone/>
            </a:pPr>
            <a:r>
              <a:rPr lang="tr-TR" dirty="0"/>
              <a:t>x42 + x45 + y2 = x34</a:t>
            </a:r>
          </a:p>
          <a:p>
            <a:pPr marL="0" indent="0">
              <a:buNone/>
            </a:pPr>
            <a:r>
              <a:rPr lang="tr-TR" dirty="0"/>
              <a:t>x35 + x45 = y3</a:t>
            </a:r>
          </a:p>
          <a:p>
            <a:pPr marL="0" indent="0">
              <a:buNone/>
            </a:pPr>
            <a:r>
              <a:rPr lang="tr-TR" dirty="0"/>
              <a:t>y1 + y2 + y3 =1</a:t>
            </a:r>
          </a:p>
        </p:txBody>
      </p:sp>
      <p:sp>
        <p:nvSpPr>
          <p:cNvPr id="2" name="Title 1">
            <a:extLst>
              <a:ext uri="{FF2B5EF4-FFF2-40B4-BE49-F238E27FC236}">
                <a16:creationId xmlns:a16="http://schemas.microsoft.com/office/drawing/2014/main" id="{F93F4639-E618-4C58-966D-C348FB9B0178}"/>
              </a:ext>
            </a:extLst>
          </p:cNvPr>
          <p:cNvSpPr>
            <a:spLocks noGrp="1"/>
          </p:cNvSpPr>
          <p:nvPr>
            <p:ph type="title"/>
          </p:nvPr>
        </p:nvSpPr>
        <p:spPr/>
        <p:txBody>
          <a:bodyPr/>
          <a:lstStyle/>
          <a:p>
            <a:r>
              <a:rPr lang="tr-TR" dirty="0"/>
              <a:t>Doğrusal Model</a:t>
            </a:r>
          </a:p>
        </p:txBody>
      </p:sp>
      <p:pic>
        <p:nvPicPr>
          <p:cNvPr id="4" name="Picture 3">
            <a:extLst>
              <a:ext uri="{FF2B5EF4-FFF2-40B4-BE49-F238E27FC236}">
                <a16:creationId xmlns:a16="http://schemas.microsoft.com/office/drawing/2014/main" id="{2610B0D1-1D66-A19F-E6AB-CF1545384739}"/>
              </a:ext>
            </a:extLst>
          </p:cNvPr>
          <p:cNvPicPr>
            <a:picLocks noChangeAspect="1"/>
          </p:cNvPicPr>
          <p:nvPr/>
        </p:nvPicPr>
        <p:blipFill>
          <a:blip r:embed="rId2"/>
          <a:stretch>
            <a:fillRect/>
          </a:stretch>
        </p:blipFill>
        <p:spPr>
          <a:xfrm>
            <a:off x="6659326" y="116632"/>
            <a:ext cx="2362763" cy="50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7864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DFD11A-DAAA-21D8-7753-5713622DB3FD}"/>
              </a:ext>
            </a:extLst>
          </p:cNvPr>
          <p:cNvSpPr>
            <a:spLocks noGrp="1"/>
          </p:cNvSpPr>
          <p:nvPr>
            <p:ph type="ctrTitle"/>
          </p:nvPr>
        </p:nvSpPr>
        <p:spPr>
          <a:xfrm>
            <a:off x="564900" y="2276872"/>
            <a:ext cx="8327580" cy="1585337"/>
          </a:xfrm>
        </p:spPr>
        <p:txBody>
          <a:bodyPr/>
          <a:lstStyle/>
          <a:p>
            <a:r>
              <a:rPr lang="tr-TR">
                <a:solidFill>
                  <a:srgbClr val="EA6131"/>
                </a:solidFill>
              </a:rPr>
              <a:t>F</a:t>
            </a:r>
            <a:r>
              <a:rPr lang="tr-TR"/>
              <a:t>arklı B</a:t>
            </a:r>
            <a:r>
              <a:rPr lang="tr-TR">
                <a:solidFill>
                  <a:srgbClr val="EA6131"/>
                </a:solidFill>
              </a:rPr>
              <a:t>i</a:t>
            </a:r>
            <a:r>
              <a:rPr lang="tr-TR"/>
              <a:t>r A</a:t>
            </a:r>
            <a:r>
              <a:rPr lang="tr-TR">
                <a:solidFill>
                  <a:srgbClr val="EA6131"/>
                </a:solidFill>
              </a:rPr>
              <a:t>ğ</a:t>
            </a:r>
            <a:r>
              <a:rPr lang="tr-TR"/>
              <a:t> </a:t>
            </a:r>
            <a:r>
              <a:rPr lang="tr-TR">
                <a:solidFill>
                  <a:srgbClr val="EA6131"/>
                </a:solidFill>
              </a:rPr>
              <a:t>M</a:t>
            </a:r>
            <a:r>
              <a:rPr lang="tr-TR"/>
              <a:t>odeli </a:t>
            </a:r>
            <a:r>
              <a:rPr lang="tr-TR">
                <a:solidFill>
                  <a:srgbClr val="EA6131"/>
                </a:solidFill>
              </a:rPr>
              <a:t>U</a:t>
            </a:r>
            <a:r>
              <a:rPr lang="tr-TR"/>
              <a:t>ygulaması - </a:t>
            </a:r>
            <a:r>
              <a:rPr lang="tr-TR">
                <a:solidFill>
                  <a:srgbClr val="EA6131"/>
                </a:solidFill>
              </a:rPr>
              <a:t>R</a:t>
            </a:r>
            <a:r>
              <a:rPr lang="tr-TR"/>
              <a:t>isk </a:t>
            </a:r>
            <a:r>
              <a:rPr lang="tr-TR">
                <a:solidFill>
                  <a:srgbClr val="EA6131"/>
                </a:solidFill>
              </a:rPr>
              <a:t>E</a:t>
            </a:r>
            <a:r>
              <a:rPr lang="tr-TR"/>
              <a:t>n A</a:t>
            </a:r>
            <a:r>
              <a:rPr lang="tr-TR">
                <a:solidFill>
                  <a:srgbClr val="EA6131"/>
                </a:solidFill>
              </a:rPr>
              <a:t>z</a:t>
            </a:r>
            <a:r>
              <a:rPr lang="tr-TR"/>
              <a:t>lama</a:t>
            </a:r>
          </a:p>
        </p:txBody>
      </p:sp>
    </p:spTree>
    <p:extLst>
      <p:ext uri="{BB962C8B-B14F-4D97-AF65-F5344CB8AC3E}">
        <p14:creationId xmlns:p14="http://schemas.microsoft.com/office/powerpoint/2010/main" val="40573183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4A5F47-A29C-2D91-0E81-6F56337B4C20}"/>
              </a:ext>
            </a:extLst>
          </p:cNvPr>
          <p:cNvSpPr>
            <a:spLocks noGrp="1"/>
          </p:cNvSpPr>
          <p:nvPr>
            <p:ph idx="1"/>
          </p:nvPr>
        </p:nvSpPr>
        <p:spPr/>
        <p:txBody>
          <a:bodyPr/>
          <a:lstStyle/>
          <a:p>
            <a:r>
              <a:rPr lang="tr-TR" sz="1800">
                <a:solidFill>
                  <a:srgbClr val="00AF00"/>
                </a:solidFill>
                <a:latin typeface="Courier New" panose="02070309020205020404" pitchFamily="49" charset="0"/>
              </a:rPr>
              <a:t>min = .2^x12 * .9^x13 * .8^x24*.6^x23* .1^x34 * .3^x35*.35^x46*.4^x45*.5^x67*.25^x57;</a:t>
            </a:r>
            <a:endParaRPr lang="en-US" sz="1800">
              <a:solidFill>
                <a:srgbClr val="000000"/>
              </a:solidFill>
              <a:latin typeface="Courier New" panose="02070309020205020404" pitchFamily="49" charset="0"/>
            </a:endParaRPr>
          </a:p>
          <a:p>
            <a:endParaRPr lang="en-US" sz="1800">
              <a:solidFill>
                <a:srgbClr val="000000"/>
              </a:solidFill>
              <a:latin typeface="Courier New" panose="02070309020205020404" pitchFamily="49" charset="0"/>
            </a:endParaRPr>
          </a:p>
          <a:p>
            <a:r>
              <a:rPr lang="tr-TR" sz="1800">
                <a:solidFill>
                  <a:srgbClr val="000000"/>
                </a:solidFill>
                <a:latin typeface="Courier New" panose="02070309020205020404" pitchFamily="49" charset="0"/>
              </a:rPr>
              <a:t>x12 + x13 =1;</a:t>
            </a:r>
          </a:p>
          <a:p>
            <a:r>
              <a:rPr lang="tr-TR" sz="1800">
                <a:solidFill>
                  <a:srgbClr val="000000"/>
                </a:solidFill>
                <a:latin typeface="Courier New" panose="02070309020205020404" pitchFamily="49" charset="0"/>
              </a:rPr>
              <a:t>x12 =x24 + x23 ;</a:t>
            </a:r>
          </a:p>
          <a:p>
            <a:r>
              <a:rPr lang="tr-TR" sz="1800">
                <a:solidFill>
                  <a:srgbClr val="000000"/>
                </a:solidFill>
                <a:latin typeface="Courier New" panose="02070309020205020404" pitchFamily="49" charset="0"/>
              </a:rPr>
              <a:t>x23 + x13 =x34 + x35 ;</a:t>
            </a:r>
          </a:p>
          <a:p>
            <a:r>
              <a:rPr lang="tr-TR" sz="1800">
                <a:solidFill>
                  <a:srgbClr val="000000"/>
                </a:solidFill>
                <a:latin typeface="Courier New" panose="02070309020205020404" pitchFamily="49" charset="0"/>
              </a:rPr>
              <a:t>x24 + x34 = x45 + x46;</a:t>
            </a:r>
          </a:p>
          <a:p>
            <a:r>
              <a:rPr lang="tr-TR" sz="1800">
                <a:solidFill>
                  <a:srgbClr val="000000"/>
                </a:solidFill>
                <a:latin typeface="Courier New" panose="02070309020205020404" pitchFamily="49" charset="0"/>
              </a:rPr>
              <a:t>x45 + x35 =x57;</a:t>
            </a:r>
          </a:p>
          <a:p>
            <a:r>
              <a:rPr lang="tr-TR" sz="1800">
                <a:solidFill>
                  <a:srgbClr val="000000"/>
                </a:solidFill>
                <a:latin typeface="Courier New" panose="02070309020205020404" pitchFamily="49" charset="0"/>
              </a:rPr>
              <a:t>x46 = x67 ;</a:t>
            </a:r>
          </a:p>
          <a:p>
            <a:r>
              <a:rPr lang="tr-TR" sz="1800">
                <a:solidFill>
                  <a:srgbClr val="000000"/>
                </a:solidFill>
                <a:latin typeface="Courier New" panose="02070309020205020404" pitchFamily="49" charset="0"/>
              </a:rPr>
              <a:t>x67+ x57=1;</a:t>
            </a:r>
            <a:endParaRPr lang="en-US" sz="1800">
              <a:solidFill>
                <a:srgbClr val="000000"/>
              </a:solidFill>
              <a:latin typeface="Courier New" panose="02070309020205020404" pitchFamily="49" charset="0"/>
            </a:endParaRPr>
          </a:p>
          <a:p>
            <a:endParaRPr lang="tr-TR"/>
          </a:p>
          <a:p>
            <a:endParaRPr lang="tr-TR"/>
          </a:p>
          <a:p>
            <a:r>
              <a:rPr lang="tr-TR" sz="1600">
                <a:solidFill>
                  <a:srgbClr val="0000FF"/>
                </a:solidFill>
                <a:latin typeface="Courier New" panose="02070309020205020404" pitchFamily="49" charset="0"/>
              </a:rPr>
              <a:t>min</a:t>
            </a:r>
            <a:r>
              <a:rPr lang="tr-TR" sz="1600">
                <a:solidFill>
                  <a:srgbClr val="000000"/>
                </a:solidFill>
                <a:latin typeface="Courier New" panose="02070309020205020404" pitchFamily="49" charset="0"/>
              </a:rPr>
              <a:t>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(.2)*x12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(.9)*x13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(.8)*x24+</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(.6)*x23+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(.1)*x34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(.3)*x35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(.35)*x46+</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(.4)*x45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(.5)*x67 + </a:t>
            </a:r>
            <a:r>
              <a:rPr lang="tr-TR" sz="1600">
                <a:solidFill>
                  <a:srgbClr val="0000FF"/>
                </a:solidFill>
                <a:latin typeface="Courier New" panose="02070309020205020404" pitchFamily="49" charset="0"/>
              </a:rPr>
              <a:t>@Log</a:t>
            </a:r>
            <a:r>
              <a:rPr lang="tr-TR" sz="1600">
                <a:solidFill>
                  <a:srgbClr val="000000"/>
                </a:solidFill>
                <a:latin typeface="Courier New" panose="02070309020205020404" pitchFamily="49" charset="0"/>
              </a:rPr>
              <a:t>(.25)*x57;</a:t>
            </a:r>
            <a:endParaRPr lang="en-US" sz="1600">
              <a:solidFill>
                <a:srgbClr val="000000"/>
              </a:solidFill>
              <a:latin typeface="Courier New" panose="02070309020205020404" pitchFamily="49" charset="0"/>
            </a:endParaRPr>
          </a:p>
          <a:p>
            <a:endParaRPr lang="tr-TR"/>
          </a:p>
        </p:txBody>
      </p:sp>
      <p:sp>
        <p:nvSpPr>
          <p:cNvPr id="3" name="Title 2">
            <a:extLst>
              <a:ext uri="{FF2B5EF4-FFF2-40B4-BE49-F238E27FC236}">
                <a16:creationId xmlns:a16="http://schemas.microsoft.com/office/drawing/2014/main" id="{4EF45B92-6601-9B9B-ACE5-E75C5AB9F8EC}"/>
              </a:ext>
            </a:extLst>
          </p:cNvPr>
          <p:cNvSpPr>
            <a:spLocks noGrp="1"/>
          </p:cNvSpPr>
          <p:nvPr>
            <p:ph type="title"/>
          </p:nvPr>
        </p:nvSpPr>
        <p:spPr/>
        <p:txBody>
          <a:bodyPr/>
          <a:lstStyle/>
          <a:p>
            <a:endParaRPr lang="tr-TR"/>
          </a:p>
        </p:txBody>
      </p:sp>
      <p:sp>
        <p:nvSpPr>
          <p:cNvPr id="4" name="Oval 3">
            <a:extLst>
              <a:ext uri="{FF2B5EF4-FFF2-40B4-BE49-F238E27FC236}">
                <a16:creationId xmlns:a16="http://schemas.microsoft.com/office/drawing/2014/main" id="{8274F743-4028-6B9E-7506-DB25A18F0F5B}"/>
              </a:ext>
            </a:extLst>
          </p:cNvPr>
          <p:cNvSpPr/>
          <p:nvPr/>
        </p:nvSpPr>
        <p:spPr>
          <a:xfrm>
            <a:off x="3526886" y="4039102"/>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1</a:t>
            </a:r>
          </a:p>
        </p:txBody>
      </p:sp>
      <p:sp>
        <p:nvSpPr>
          <p:cNvPr id="5" name="Oval 4">
            <a:extLst>
              <a:ext uri="{FF2B5EF4-FFF2-40B4-BE49-F238E27FC236}">
                <a16:creationId xmlns:a16="http://schemas.microsoft.com/office/drawing/2014/main" id="{A4BE8A2E-1356-7BE8-6728-66B97A2DABF0}"/>
              </a:ext>
            </a:extLst>
          </p:cNvPr>
          <p:cNvSpPr/>
          <p:nvPr/>
        </p:nvSpPr>
        <p:spPr>
          <a:xfrm>
            <a:off x="4342226" y="3543802"/>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2</a:t>
            </a:r>
          </a:p>
        </p:txBody>
      </p:sp>
      <p:sp>
        <p:nvSpPr>
          <p:cNvPr id="6" name="Oval 5">
            <a:extLst>
              <a:ext uri="{FF2B5EF4-FFF2-40B4-BE49-F238E27FC236}">
                <a16:creationId xmlns:a16="http://schemas.microsoft.com/office/drawing/2014/main" id="{FDD57300-B055-E021-631B-A570AC9E5AA4}"/>
              </a:ext>
            </a:extLst>
          </p:cNvPr>
          <p:cNvSpPr/>
          <p:nvPr/>
        </p:nvSpPr>
        <p:spPr>
          <a:xfrm>
            <a:off x="5418811" y="4374382"/>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3</a:t>
            </a:r>
          </a:p>
        </p:txBody>
      </p:sp>
      <p:sp>
        <p:nvSpPr>
          <p:cNvPr id="7" name="Oval 6">
            <a:extLst>
              <a:ext uri="{FF2B5EF4-FFF2-40B4-BE49-F238E27FC236}">
                <a16:creationId xmlns:a16="http://schemas.microsoft.com/office/drawing/2014/main" id="{E4CD9AE5-C363-A741-FCEF-74EAE430F12A}"/>
              </a:ext>
            </a:extLst>
          </p:cNvPr>
          <p:cNvSpPr/>
          <p:nvPr/>
        </p:nvSpPr>
        <p:spPr>
          <a:xfrm>
            <a:off x="5385285" y="3374019"/>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4</a:t>
            </a:r>
          </a:p>
        </p:txBody>
      </p:sp>
      <p:sp>
        <p:nvSpPr>
          <p:cNvPr id="8" name="Oval 7">
            <a:extLst>
              <a:ext uri="{FF2B5EF4-FFF2-40B4-BE49-F238E27FC236}">
                <a16:creationId xmlns:a16="http://schemas.microsoft.com/office/drawing/2014/main" id="{18242994-F88F-9942-BFC9-7825F1CE7048}"/>
              </a:ext>
            </a:extLst>
          </p:cNvPr>
          <p:cNvSpPr/>
          <p:nvPr/>
        </p:nvSpPr>
        <p:spPr>
          <a:xfrm>
            <a:off x="6492590" y="4212457"/>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5</a:t>
            </a:r>
          </a:p>
        </p:txBody>
      </p:sp>
      <p:sp>
        <p:nvSpPr>
          <p:cNvPr id="9" name="Oval 8">
            <a:extLst>
              <a:ext uri="{FF2B5EF4-FFF2-40B4-BE49-F238E27FC236}">
                <a16:creationId xmlns:a16="http://schemas.microsoft.com/office/drawing/2014/main" id="{8BD6EA4F-8807-1031-8309-ED686999CC64}"/>
              </a:ext>
            </a:extLst>
          </p:cNvPr>
          <p:cNvSpPr/>
          <p:nvPr/>
        </p:nvSpPr>
        <p:spPr>
          <a:xfrm>
            <a:off x="6804248" y="3356992"/>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6</a:t>
            </a:r>
          </a:p>
        </p:txBody>
      </p:sp>
      <p:sp>
        <p:nvSpPr>
          <p:cNvPr id="10" name="Oval 9">
            <a:extLst>
              <a:ext uri="{FF2B5EF4-FFF2-40B4-BE49-F238E27FC236}">
                <a16:creationId xmlns:a16="http://schemas.microsoft.com/office/drawing/2014/main" id="{02CC2FBB-2E90-7396-C22C-10803B09B104}"/>
              </a:ext>
            </a:extLst>
          </p:cNvPr>
          <p:cNvSpPr/>
          <p:nvPr/>
        </p:nvSpPr>
        <p:spPr>
          <a:xfrm>
            <a:off x="7893148" y="3810502"/>
            <a:ext cx="358140"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50" dirty="0"/>
              <a:t>7</a:t>
            </a:r>
          </a:p>
        </p:txBody>
      </p:sp>
      <p:cxnSp>
        <p:nvCxnSpPr>
          <p:cNvPr id="11" name="Düz Ok Bağlayıcısı 11">
            <a:extLst>
              <a:ext uri="{FF2B5EF4-FFF2-40B4-BE49-F238E27FC236}">
                <a16:creationId xmlns:a16="http://schemas.microsoft.com/office/drawing/2014/main" id="{9A539B4F-B36C-0CF3-DE0B-C65FFDDF5786}"/>
              </a:ext>
            </a:extLst>
          </p:cNvPr>
          <p:cNvCxnSpPr>
            <a:stCxn id="4" idx="7"/>
            <a:endCxn id="5" idx="3"/>
          </p:cNvCxnSpPr>
          <p:nvPr/>
        </p:nvCxnSpPr>
        <p:spPr>
          <a:xfrm flipV="1">
            <a:off x="3832578" y="3820225"/>
            <a:ext cx="562097" cy="266304"/>
          </a:xfrm>
          <a:prstGeom prst="straightConnector1">
            <a:avLst/>
          </a:prstGeom>
          <a:ln>
            <a:solidFill>
              <a:srgbClr val="EA613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2">
            <a:extLst>
              <a:ext uri="{FF2B5EF4-FFF2-40B4-BE49-F238E27FC236}">
                <a16:creationId xmlns:a16="http://schemas.microsoft.com/office/drawing/2014/main" id="{3935E8DB-7106-8019-CDF9-8341BA1D35AD}"/>
              </a:ext>
            </a:extLst>
          </p:cNvPr>
          <p:cNvCxnSpPr>
            <a:stCxn id="4" idx="5"/>
            <a:endCxn id="6" idx="2"/>
          </p:cNvCxnSpPr>
          <p:nvPr/>
        </p:nvCxnSpPr>
        <p:spPr>
          <a:xfrm>
            <a:off x="3832578" y="4315525"/>
            <a:ext cx="1586233" cy="220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3">
            <a:extLst>
              <a:ext uri="{FF2B5EF4-FFF2-40B4-BE49-F238E27FC236}">
                <a16:creationId xmlns:a16="http://schemas.microsoft.com/office/drawing/2014/main" id="{5DA16BEE-69B1-B97D-0751-2FD14F598959}"/>
              </a:ext>
            </a:extLst>
          </p:cNvPr>
          <p:cNvCxnSpPr>
            <a:stCxn id="5" idx="6"/>
            <a:endCxn id="7" idx="2"/>
          </p:cNvCxnSpPr>
          <p:nvPr/>
        </p:nvCxnSpPr>
        <p:spPr>
          <a:xfrm flipV="1">
            <a:off x="4700366" y="3535943"/>
            <a:ext cx="684919" cy="169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Düz Ok Bağlayıcısı 14">
            <a:extLst>
              <a:ext uri="{FF2B5EF4-FFF2-40B4-BE49-F238E27FC236}">
                <a16:creationId xmlns:a16="http://schemas.microsoft.com/office/drawing/2014/main" id="{16F03BB0-7BBC-EB67-26DC-164B21CC4E4B}"/>
              </a:ext>
            </a:extLst>
          </p:cNvPr>
          <p:cNvCxnSpPr>
            <a:stCxn id="5" idx="5"/>
          </p:cNvCxnSpPr>
          <p:nvPr/>
        </p:nvCxnSpPr>
        <p:spPr>
          <a:xfrm>
            <a:off x="4647918" y="3820225"/>
            <a:ext cx="696719" cy="709415"/>
          </a:xfrm>
          <a:prstGeom prst="straightConnector1">
            <a:avLst/>
          </a:prstGeom>
          <a:ln>
            <a:solidFill>
              <a:srgbClr val="EA613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5">
            <a:extLst>
              <a:ext uri="{FF2B5EF4-FFF2-40B4-BE49-F238E27FC236}">
                <a16:creationId xmlns:a16="http://schemas.microsoft.com/office/drawing/2014/main" id="{93E066AA-9B82-2036-DACA-C8E8D3D53CAB}"/>
              </a:ext>
            </a:extLst>
          </p:cNvPr>
          <p:cNvCxnSpPr>
            <a:cxnSpLocks/>
            <a:stCxn id="6" idx="0"/>
            <a:endCxn id="7" idx="4"/>
          </p:cNvCxnSpPr>
          <p:nvPr/>
        </p:nvCxnSpPr>
        <p:spPr>
          <a:xfrm flipH="1" flipV="1">
            <a:off x="5564355" y="3697868"/>
            <a:ext cx="33526" cy="676514"/>
          </a:xfrm>
          <a:prstGeom prst="straightConnector1">
            <a:avLst/>
          </a:prstGeom>
          <a:ln>
            <a:solidFill>
              <a:srgbClr val="EA613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6">
            <a:extLst>
              <a:ext uri="{FF2B5EF4-FFF2-40B4-BE49-F238E27FC236}">
                <a16:creationId xmlns:a16="http://schemas.microsoft.com/office/drawing/2014/main" id="{4D671DF9-5B93-94D2-92B6-2B270EBA16E4}"/>
              </a:ext>
            </a:extLst>
          </p:cNvPr>
          <p:cNvCxnSpPr>
            <a:stCxn id="7" idx="6"/>
            <a:endCxn id="9" idx="2"/>
          </p:cNvCxnSpPr>
          <p:nvPr/>
        </p:nvCxnSpPr>
        <p:spPr>
          <a:xfrm flipV="1">
            <a:off x="5743425" y="3518917"/>
            <a:ext cx="1060823" cy="1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7">
            <a:extLst>
              <a:ext uri="{FF2B5EF4-FFF2-40B4-BE49-F238E27FC236}">
                <a16:creationId xmlns:a16="http://schemas.microsoft.com/office/drawing/2014/main" id="{09BEBBAB-2C45-531E-2E0C-1B0DA5ACF1D7}"/>
              </a:ext>
            </a:extLst>
          </p:cNvPr>
          <p:cNvCxnSpPr>
            <a:stCxn id="7" idx="6"/>
            <a:endCxn id="8" idx="1"/>
          </p:cNvCxnSpPr>
          <p:nvPr/>
        </p:nvCxnSpPr>
        <p:spPr>
          <a:xfrm>
            <a:off x="5743425" y="3535943"/>
            <a:ext cx="801614" cy="723941"/>
          </a:xfrm>
          <a:prstGeom prst="straightConnector1">
            <a:avLst/>
          </a:prstGeom>
          <a:ln>
            <a:solidFill>
              <a:srgbClr val="EA613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8">
            <a:extLst>
              <a:ext uri="{FF2B5EF4-FFF2-40B4-BE49-F238E27FC236}">
                <a16:creationId xmlns:a16="http://schemas.microsoft.com/office/drawing/2014/main" id="{094631A3-A9C8-DD69-37EB-0AFD5F543893}"/>
              </a:ext>
            </a:extLst>
          </p:cNvPr>
          <p:cNvCxnSpPr>
            <a:cxnSpLocks/>
            <a:stCxn id="6" idx="6"/>
            <a:endCxn id="8" idx="2"/>
          </p:cNvCxnSpPr>
          <p:nvPr/>
        </p:nvCxnSpPr>
        <p:spPr>
          <a:xfrm flipV="1">
            <a:off x="5776950" y="4374382"/>
            <a:ext cx="715640" cy="16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9">
            <a:extLst>
              <a:ext uri="{FF2B5EF4-FFF2-40B4-BE49-F238E27FC236}">
                <a16:creationId xmlns:a16="http://schemas.microsoft.com/office/drawing/2014/main" id="{54CDAD2E-E596-5DAA-1D5B-D027073E4A77}"/>
              </a:ext>
            </a:extLst>
          </p:cNvPr>
          <p:cNvCxnSpPr>
            <a:stCxn id="8" idx="6"/>
            <a:endCxn id="10" idx="2"/>
          </p:cNvCxnSpPr>
          <p:nvPr/>
        </p:nvCxnSpPr>
        <p:spPr>
          <a:xfrm flipV="1">
            <a:off x="6850730" y="3972427"/>
            <a:ext cx="1042418" cy="401955"/>
          </a:xfrm>
          <a:prstGeom prst="straightConnector1">
            <a:avLst/>
          </a:prstGeom>
          <a:ln>
            <a:solidFill>
              <a:srgbClr val="EA613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20">
            <a:extLst>
              <a:ext uri="{FF2B5EF4-FFF2-40B4-BE49-F238E27FC236}">
                <a16:creationId xmlns:a16="http://schemas.microsoft.com/office/drawing/2014/main" id="{CFCD1FFF-0561-5A9E-3FEA-BD11FF982465}"/>
              </a:ext>
            </a:extLst>
          </p:cNvPr>
          <p:cNvCxnSpPr>
            <a:stCxn id="9" idx="6"/>
            <a:endCxn id="10" idx="2"/>
          </p:cNvCxnSpPr>
          <p:nvPr/>
        </p:nvCxnSpPr>
        <p:spPr>
          <a:xfrm>
            <a:off x="7162388" y="3518917"/>
            <a:ext cx="730760" cy="453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Metin kutusu 21">
            <a:extLst>
              <a:ext uri="{FF2B5EF4-FFF2-40B4-BE49-F238E27FC236}">
                <a16:creationId xmlns:a16="http://schemas.microsoft.com/office/drawing/2014/main" id="{DBC154BB-529E-18EF-7CF7-79975DA39414}"/>
              </a:ext>
            </a:extLst>
          </p:cNvPr>
          <p:cNvSpPr txBox="1"/>
          <p:nvPr/>
        </p:nvSpPr>
        <p:spPr>
          <a:xfrm>
            <a:off x="3913912" y="3718408"/>
            <a:ext cx="314510" cy="300082"/>
          </a:xfrm>
          <a:prstGeom prst="rect">
            <a:avLst/>
          </a:prstGeom>
          <a:noFill/>
        </p:spPr>
        <p:txBody>
          <a:bodyPr wrap="none" rtlCol="0">
            <a:spAutoFit/>
          </a:bodyPr>
          <a:lstStyle/>
          <a:p>
            <a:r>
              <a:rPr lang="tr-TR" sz="1350" dirty="0"/>
              <a:t>.2</a:t>
            </a:r>
          </a:p>
        </p:txBody>
      </p:sp>
      <p:sp>
        <p:nvSpPr>
          <p:cNvPr id="22" name="Metin kutusu 22">
            <a:extLst>
              <a:ext uri="{FF2B5EF4-FFF2-40B4-BE49-F238E27FC236}">
                <a16:creationId xmlns:a16="http://schemas.microsoft.com/office/drawing/2014/main" id="{FE7EE659-C213-BD72-B71A-6ACEE882523B}"/>
              </a:ext>
            </a:extLst>
          </p:cNvPr>
          <p:cNvSpPr txBox="1"/>
          <p:nvPr/>
        </p:nvSpPr>
        <p:spPr>
          <a:xfrm>
            <a:off x="4365148" y="4157510"/>
            <a:ext cx="314510" cy="300082"/>
          </a:xfrm>
          <a:prstGeom prst="rect">
            <a:avLst/>
          </a:prstGeom>
          <a:noFill/>
        </p:spPr>
        <p:txBody>
          <a:bodyPr wrap="none" rtlCol="0">
            <a:spAutoFit/>
          </a:bodyPr>
          <a:lstStyle/>
          <a:p>
            <a:r>
              <a:rPr lang="tr-TR" sz="1350" dirty="0"/>
              <a:t>.9</a:t>
            </a:r>
          </a:p>
        </p:txBody>
      </p:sp>
      <p:sp>
        <p:nvSpPr>
          <p:cNvPr id="23" name="Metin kutusu 23">
            <a:extLst>
              <a:ext uri="{FF2B5EF4-FFF2-40B4-BE49-F238E27FC236}">
                <a16:creationId xmlns:a16="http://schemas.microsoft.com/office/drawing/2014/main" id="{D90C1DE5-F320-10D2-CB88-113B565DCDDF}"/>
              </a:ext>
            </a:extLst>
          </p:cNvPr>
          <p:cNvSpPr txBox="1"/>
          <p:nvPr/>
        </p:nvSpPr>
        <p:spPr>
          <a:xfrm>
            <a:off x="4901440" y="3362351"/>
            <a:ext cx="314510" cy="300082"/>
          </a:xfrm>
          <a:prstGeom prst="rect">
            <a:avLst/>
          </a:prstGeom>
          <a:noFill/>
        </p:spPr>
        <p:txBody>
          <a:bodyPr wrap="none" rtlCol="0">
            <a:spAutoFit/>
          </a:bodyPr>
          <a:lstStyle/>
          <a:p>
            <a:r>
              <a:rPr lang="tr-TR" sz="1350" dirty="0"/>
              <a:t>.8</a:t>
            </a:r>
          </a:p>
        </p:txBody>
      </p:sp>
      <p:sp>
        <p:nvSpPr>
          <p:cNvPr id="24" name="Metin kutusu 24">
            <a:extLst>
              <a:ext uri="{FF2B5EF4-FFF2-40B4-BE49-F238E27FC236}">
                <a16:creationId xmlns:a16="http://schemas.microsoft.com/office/drawing/2014/main" id="{168F5F30-F4B7-B9EA-35D6-FE9734E02136}"/>
              </a:ext>
            </a:extLst>
          </p:cNvPr>
          <p:cNvSpPr txBox="1"/>
          <p:nvPr/>
        </p:nvSpPr>
        <p:spPr>
          <a:xfrm>
            <a:off x="4953891" y="3972149"/>
            <a:ext cx="314510" cy="300082"/>
          </a:xfrm>
          <a:prstGeom prst="rect">
            <a:avLst/>
          </a:prstGeom>
          <a:noFill/>
        </p:spPr>
        <p:txBody>
          <a:bodyPr wrap="none" rtlCol="0">
            <a:spAutoFit/>
          </a:bodyPr>
          <a:lstStyle/>
          <a:p>
            <a:r>
              <a:rPr lang="tr-TR" sz="1350" dirty="0"/>
              <a:t>.6</a:t>
            </a:r>
          </a:p>
        </p:txBody>
      </p:sp>
      <p:sp>
        <p:nvSpPr>
          <p:cNvPr id="25" name="Metin kutusu 25">
            <a:extLst>
              <a:ext uri="{FF2B5EF4-FFF2-40B4-BE49-F238E27FC236}">
                <a16:creationId xmlns:a16="http://schemas.microsoft.com/office/drawing/2014/main" id="{4263C58C-B961-D159-4204-98102150D5DF}"/>
              </a:ext>
            </a:extLst>
          </p:cNvPr>
          <p:cNvSpPr txBox="1"/>
          <p:nvPr/>
        </p:nvSpPr>
        <p:spPr>
          <a:xfrm>
            <a:off x="5518665" y="3901634"/>
            <a:ext cx="314510" cy="300082"/>
          </a:xfrm>
          <a:prstGeom prst="rect">
            <a:avLst/>
          </a:prstGeom>
          <a:noFill/>
        </p:spPr>
        <p:txBody>
          <a:bodyPr wrap="none" rtlCol="0">
            <a:spAutoFit/>
          </a:bodyPr>
          <a:lstStyle/>
          <a:p>
            <a:r>
              <a:rPr lang="tr-TR" sz="1350" dirty="0"/>
              <a:t>.1</a:t>
            </a:r>
          </a:p>
        </p:txBody>
      </p:sp>
      <p:sp>
        <p:nvSpPr>
          <p:cNvPr id="26" name="Metin kutusu 26">
            <a:extLst>
              <a:ext uri="{FF2B5EF4-FFF2-40B4-BE49-F238E27FC236}">
                <a16:creationId xmlns:a16="http://schemas.microsoft.com/office/drawing/2014/main" id="{16553AAE-0D72-1E9A-F9A2-02FAFEAA5048}"/>
              </a:ext>
            </a:extLst>
          </p:cNvPr>
          <p:cNvSpPr txBox="1"/>
          <p:nvPr/>
        </p:nvSpPr>
        <p:spPr>
          <a:xfrm>
            <a:off x="6056156" y="4235882"/>
            <a:ext cx="314510" cy="300082"/>
          </a:xfrm>
          <a:prstGeom prst="rect">
            <a:avLst/>
          </a:prstGeom>
          <a:noFill/>
        </p:spPr>
        <p:txBody>
          <a:bodyPr wrap="none" rtlCol="0">
            <a:spAutoFit/>
          </a:bodyPr>
          <a:lstStyle/>
          <a:p>
            <a:r>
              <a:rPr lang="tr-TR" sz="1350" dirty="0"/>
              <a:t>.3</a:t>
            </a:r>
          </a:p>
        </p:txBody>
      </p:sp>
      <p:sp>
        <p:nvSpPr>
          <p:cNvPr id="27" name="Metin kutusu 27">
            <a:extLst>
              <a:ext uri="{FF2B5EF4-FFF2-40B4-BE49-F238E27FC236}">
                <a16:creationId xmlns:a16="http://schemas.microsoft.com/office/drawing/2014/main" id="{E339CBC4-915B-51EA-AE76-404C0756B3FE}"/>
              </a:ext>
            </a:extLst>
          </p:cNvPr>
          <p:cNvSpPr txBox="1"/>
          <p:nvPr/>
        </p:nvSpPr>
        <p:spPr>
          <a:xfrm>
            <a:off x="6060276" y="3680842"/>
            <a:ext cx="314510" cy="300082"/>
          </a:xfrm>
          <a:prstGeom prst="rect">
            <a:avLst/>
          </a:prstGeom>
          <a:noFill/>
        </p:spPr>
        <p:txBody>
          <a:bodyPr wrap="none" rtlCol="0">
            <a:spAutoFit/>
          </a:bodyPr>
          <a:lstStyle/>
          <a:p>
            <a:r>
              <a:rPr lang="tr-TR" sz="1350" dirty="0"/>
              <a:t>.4</a:t>
            </a:r>
          </a:p>
        </p:txBody>
      </p:sp>
      <p:sp>
        <p:nvSpPr>
          <p:cNvPr id="28" name="Metin kutusu 28">
            <a:extLst>
              <a:ext uri="{FF2B5EF4-FFF2-40B4-BE49-F238E27FC236}">
                <a16:creationId xmlns:a16="http://schemas.microsoft.com/office/drawing/2014/main" id="{8CBB1C21-F675-AC32-3674-CE76A351F51E}"/>
              </a:ext>
            </a:extLst>
          </p:cNvPr>
          <p:cNvSpPr txBox="1"/>
          <p:nvPr/>
        </p:nvSpPr>
        <p:spPr>
          <a:xfrm>
            <a:off x="6197541" y="3299376"/>
            <a:ext cx="402674" cy="300082"/>
          </a:xfrm>
          <a:prstGeom prst="rect">
            <a:avLst/>
          </a:prstGeom>
          <a:noFill/>
        </p:spPr>
        <p:txBody>
          <a:bodyPr wrap="none" rtlCol="0">
            <a:spAutoFit/>
          </a:bodyPr>
          <a:lstStyle/>
          <a:p>
            <a:r>
              <a:rPr lang="tr-TR" sz="1350" dirty="0"/>
              <a:t>.35</a:t>
            </a:r>
          </a:p>
        </p:txBody>
      </p:sp>
      <p:sp>
        <p:nvSpPr>
          <p:cNvPr id="29" name="Metin kutusu 29">
            <a:extLst>
              <a:ext uri="{FF2B5EF4-FFF2-40B4-BE49-F238E27FC236}">
                <a16:creationId xmlns:a16="http://schemas.microsoft.com/office/drawing/2014/main" id="{2F3693B8-FE12-35B0-76E6-BAD2C50F23A7}"/>
              </a:ext>
            </a:extLst>
          </p:cNvPr>
          <p:cNvSpPr txBox="1"/>
          <p:nvPr/>
        </p:nvSpPr>
        <p:spPr>
          <a:xfrm>
            <a:off x="7421598" y="3543802"/>
            <a:ext cx="471550" cy="300082"/>
          </a:xfrm>
          <a:prstGeom prst="rect">
            <a:avLst/>
          </a:prstGeom>
          <a:noFill/>
        </p:spPr>
        <p:txBody>
          <a:bodyPr wrap="square" rtlCol="0">
            <a:spAutoFit/>
          </a:bodyPr>
          <a:lstStyle/>
          <a:p>
            <a:r>
              <a:rPr lang="tr-TR" sz="1350" dirty="0"/>
              <a:t>.5</a:t>
            </a:r>
          </a:p>
        </p:txBody>
      </p:sp>
      <p:sp>
        <p:nvSpPr>
          <p:cNvPr id="30" name="Metin kutusu 30">
            <a:extLst>
              <a:ext uri="{FF2B5EF4-FFF2-40B4-BE49-F238E27FC236}">
                <a16:creationId xmlns:a16="http://schemas.microsoft.com/office/drawing/2014/main" id="{864FD01B-4F85-F8F7-B5A0-E00C6899E7CF}"/>
              </a:ext>
            </a:extLst>
          </p:cNvPr>
          <p:cNvSpPr txBox="1"/>
          <p:nvPr/>
        </p:nvSpPr>
        <p:spPr>
          <a:xfrm>
            <a:off x="7162388" y="4134352"/>
            <a:ext cx="402674" cy="300082"/>
          </a:xfrm>
          <a:prstGeom prst="rect">
            <a:avLst/>
          </a:prstGeom>
          <a:noFill/>
        </p:spPr>
        <p:txBody>
          <a:bodyPr wrap="none" rtlCol="0">
            <a:spAutoFit/>
          </a:bodyPr>
          <a:lstStyle/>
          <a:p>
            <a:r>
              <a:rPr lang="tr-TR" sz="1350" dirty="0"/>
              <a:t>.25</a:t>
            </a:r>
          </a:p>
        </p:txBody>
      </p:sp>
    </p:spTree>
    <p:extLst>
      <p:ext uri="{BB962C8B-B14F-4D97-AF65-F5344CB8AC3E}">
        <p14:creationId xmlns:p14="http://schemas.microsoft.com/office/powerpoint/2010/main" val="2621595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a:solidFill>
                  <a:srgbClr val="EA6131"/>
                </a:solidFill>
              </a:rPr>
              <a:t>T</a:t>
            </a:r>
            <a:r>
              <a:rPr lang="tr-TR" altLang="ko-KR"/>
              <a:t>EŞEKKÜRLER</a:t>
            </a:r>
            <a:endParaRPr lang="ko-KR"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E6871E-5CBD-9844-157A-FE42006822DD}"/>
              </a:ext>
            </a:extLst>
          </p:cNvPr>
          <p:cNvSpPr>
            <a:spLocks noGrp="1"/>
          </p:cNvSpPr>
          <p:nvPr>
            <p:ph type="ctrTitle"/>
          </p:nvPr>
        </p:nvSpPr>
        <p:spPr/>
        <p:txBody>
          <a:bodyPr/>
          <a:lstStyle/>
          <a:p>
            <a:r>
              <a:rPr lang="tr-TR">
                <a:solidFill>
                  <a:srgbClr val="EA6131"/>
                </a:solidFill>
              </a:rPr>
              <a:t>P</a:t>
            </a:r>
            <a:r>
              <a:rPr lang="tr-TR"/>
              <a:t>rim Al</a:t>
            </a:r>
            <a:r>
              <a:rPr lang="tr-TR">
                <a:solidFill>
                  <a:srgbClr val="EA6131"/>
                </a:solidFill>
              </a:rPr>
              <a:t>g</a:t>
            </a:r>
            <a:r>
              <a:rPr lang="tr-TR"/>
              <a:t>oritması</a:t>
            </a:r>
          </a:p>
        </p:txBody>
      </p:sp>
    </p:spTree>
    <p:extLst>
      <p:ext uri="{BB962C8B-B14F-4D97-AF65-F5344CB8AC3E}">
        <p14:creationId xmlns:p14="http://schemas.microsoft.com/office/powerpoint/2010/main" val="129508643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16188</TotalTime>
  <Words>3845</Words>
  <Application>Microsoft Office PowerPoint</Application>
  <PresentationFormat>On-screen Show (4:3)</PresentationFormat>
  <Paragraphs>1206</Paragraphs>
  <Slides>83</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Calibri</vt:lpstr>
      <vt:lpstr>굴림체</vt:lpstr>
      <vt:lpstr>Courier New</vt:lpstr>
      <vt:lpstr>맑은 고딕</vt:lpstr>
      <vt:lpstr>Calibri Light</vt:lpstr>
      <vt:lpstr>Cambria Math</vt:lpstr>
      <vt:lpstr>Arial</vt:lpstr>
      <vt:lpstr>Times New Roman</vt:lpstr>
      <vt:lpstr>Lucida Handwriting</vt:lpstr>
      <vt:lpstr>Office 테마</vt:lpstr>
      <vt:lpstr>Ağ ve Akış Problemleri</vt:lpstr>
      <vt:lpstr>PowerPoint Presentation</vt:lpstr>
      <vt:lpstr>PowerPoint Presentation</vt:lpstr>
      <vt:lpstr>Ağ Kavramları</vt:lpstr>
      <vt:lpstr>Ağ Kavramları</vt:lpstr>
      <vt:lpstr>Yapay Faaliyet</vt:lpstr>
      <vt:lpstr>Minimum Yayılan Ağaç</vt:lpstr>
      <vt:lpstr>Tanım</vt:lpstr>
      <vt:lpstr>Prim Algoritması</vt:lpstr>
      <vt:lpstr>Prim Algoritması</vt:lpstr>
      <vt:lpstr>Prim Algoritması: Örnek</vt:lpstr>
      <vt:lpstr>Prim Algoritması: Örnek</vt:lpstr>
      <vt:lpstr>Prim Algoritması: Örnek</vt:lpstr>
      <vt:lpstr>Prim Algoritması: Örnek</vt:lpstr>
      <vt:lpstr>Prim Algoritması: Örnek</vt:lpstr>
      <vt:lpstr>Prim Algoritması: Örnek</vt:lpstr>
      <vt:lpstr>Prim Algoritması: Örnek</vt:lpstr>
      <vt:lpstr>Kruskal Algoritması</vt:lpstr>
      <vt:lpstr>Kruskal Algoritması</vt:lpstr>
      <vt:lpstr>Kruskal Algoritması: Örnek</vt:lpstr>
      <vt:lpstr>Maksimum Akış Problemleri</vt:lpstr>
      <vt:lpstr>Artık Akış Algoritması</vt:lpstr>
      <vt:lpstr>Kesme Kavramı</vt:lpstr>
      <vt:lpstr>Kesme Kavramı</vt:lpstr>
      <vt:lpstr>Kesme Kavramı</vt:lpstr>
      <vt:lpstr>Kesme Kavramı</vt:lpstr>
      <vt:lpstr>Maksimum Akış Problemleri</vt:lpstr>
      <vt:lpstr>Artık Akış Hesaplama</vt:lpstr>
      <vt:lpstr>Hesaplama adımları</vt:lpstr>
      <vt:lpstr>Hesaplama adımları</vt:lpstr>
      <vt:lpstr>Hesaplama adımları</vt:lpstr>
      <vt:lpstr>Hesaplama adımları::Algoritma sonlanması</vt:lpstr>
      <vt:lpstr>Maksimum Akış Problemleri DP  Modelleri</vt:lpstr>
      <vt:lpstr>Maksimum Akış Problemleri DP Modeli</vt:lpstr>
      <vt:lpstr>Linear model of a maxflow network</vt:lpstr>
      <vt:lpstr>Multi-source and Multi-Sink Case</vt:lpstr>
      <vt:lpstr>PowerPoint Presentation</vt:lpstr>
      <vt:lpstr>En Güvenli Yol </vt:lpstr>
      <vt:lpstr>Yönlendirmesiz Yollar</vt:lpstr>
      <vt:lpstr>Özellikleri</vt:lpstr>
      <vt:lpstr>PowerPoint Presentation</vt:lpstr>
      <vt:lpstr>Örnek Durum</vt:lpstr>
      <vt:lpstr>Doğrusal Olmayan Model</vt:lpstr>
      <vt:lpstr>Doğrusal Olmayan Model</vt:lpstr>
      <vt:lpstr>Modelin Doğrusallaştırılması</vt:lpstr>
      <vt:lpstr>Modelin Doğrusallaştırılması</vt:lpstr>
      <vt:lpstr>Kritik Yol ve En Kısa Yol Ağları</vt:lpstr>
      <vt:lpstr>Tanım</vt:lpstr>
      <vt:lpstr>Dijkistra Algoritması</vt:lpstr>
      <vt:lpstr>PowerPoint Presentation</vt:lpstr>
      <vt:lpstr>PowerPoint Presentation</vt:lpstr>
      <vt:lpstr>PowerPoint Presentation</vt:lpstr>
      <vt:lpstr>Çözüm</vt:lpstr>
      <vt:lpstr>Floyd Algoritması</vt:lpstr>
      <vt:lpstr>Algoritma</vt:lpstr>
      <vt:lpstr>İterasyon 1</vt:lpstr>
      <vt:lpstr>İterasyon 2</vt:lpstr>
      <vt:lpstr>İterasyon 3</vt:lpstr>
      <vt:lpstr>İterasyon 4</vt:lpstr>
      <vt:lpstr>İterasyon 5</vt:lpstr>
      <vt:lpstr>PowerPoint Presentation</vt:lpstr>
      <vt:lpstr>CPM</vt:lpstr>
      <vt:lpstr>PowerPoint Presentation</vt:lpstr>
      <vt:lpstr>PowerPoint Presentation</vt:lpstr>
      <vt:lpstr>PowerPoint Presentation</vt:lpstr>
      <vt:lpstr>CPM Doğrusal Modeller</vt:lpstr>
      <vt:lpstr>PowerPoint Presentation</vt:lpstr>
      <vt:lpstr>Linear Model</vt:lpstr>
      <vt:lpstr>Kısıtlar</vt:lpstr>
      <vt:lpstr>PowerPoint Presentation</vt:lpstr>
      <vt:lpstr>PowerPoint Presentation</vt:lpstr>
      <vt:lpstr>İkinci model </vt:lpstr>
      <vt:lpstr>PowerPoint Presentation</vt:lpstr>
      <vt:lpstr>En kısa rota şebekeleri </vt:lpstr>
      <vt:lpstr>Doğrusal Programlama Modeli</vt:lpstr>
      <vt:lpstr>PowerPoint Presentation</vt:lpstr>
      <vt:lpstr>PowerPoint Presentation</vt:lpstr>
      <vt:lpstr>Örnek Devam...</vt:lpstr>
      <vt:lpstr>Birden Fazla Çıkış</vt:lpstr>
      <vt:lpstr>Doğrusal Model</vt:lpstr>
      <vt:lpstr>Farklı Bir Ağ Modeli Uygulaması - Risk En Azlama</vt:lpstr>
      <vt:lpstr>PowerPoint Presentation</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65</cp:revision>
  <dcterms:created xsi:type="dcterms:W3CDTF">2010-02-01T08:03:16Z</dcterms:created>
  <dcterms:modified xsi:type="dcterms:W3CDTF">2023-08-28T05:08:48Z</dcterms:modified>
  <cp:category>www.slidemembers.com</cp:category>
</cp:coreProperties>
</file>